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9" r:id="rId4"/>
    <p:sldId id="280" r:id="rId5"/>
    <p:sldId id="278" r:id="rId6"/>
    <p:sldId id="284" r:id="rId7"/>
    <p:sldId id="285" r:id="rId8"/>
    <p:sldId id="288" r:id="rId9"/>
    <p:sldId id="286" r:id="rId10"/>
    <p:sldId id="287" r:id="rId11"/>
    <p:sldId id="289" r:id="rId12"/>
    <p:sldId id="290" r:id="rId13"/>
    <p:sldId id="291" r:id="rId14"/>
    <p:sldId id="283" r:id="rId15"/>
    <p:sldId id="281" r:id="rId16"/>
    <p:sldId id="282" r:id="rId17"/>
    <p:sldId id="262" r:id="rId18"/>
    <p:sldId id="258" r:id="rId19"/>
    <p:sldId id="259" r:id="rId20"/>
    <p:sldId id="263" r:id="rId21"/>
    <p:sldId id="265" r:id="rId22"/>
    <p:sldId id="266" r:id="rId23"/>
    <p:sldId id="264" r:id="rId24"/>
    <p:sldId id="267" r:id="rId25"/>
    <p:sldId id="268" r:id="rId26"/>
    <p:sldId id="257" r:id="rId27"/>
    <p:sldId id="260" r:id="rId28"/>
    <p:sldId id="261" r:id="rId29"/>
    <p:sldId id="256" r:id="rId30"/>
    <p:sldId id="269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3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6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0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91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7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3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3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74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18E79-173E-413E-8AB3-66061CAEA9A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E95E-A6BA-45E6-B726-4F36B6FAD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1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slide" Target="slide19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png"/><Relationship Id="rId7" Type="http://schemas.openxmlformats.org/officeDocument/2006/relationships/slide" Target="slide2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0.png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lloween Witch Clipart , Free Transparent Clipart - ClipartKe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4" b="100000" l="6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64158"/>
            <a:ext cx="5323343" cy="52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8421" y="2986817"/>
            <a:ext cx="66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Χχ</a:t>
            </a:r>
            <a:endParaRPr lang="en-GB" sz="3200" dirty="0"/>
          </a:p>
        </p:txBody>
      </p:sp>
      <p:sp>
        <p:nvSpPr>
          <p:cNvPr id="3" name="Oval Callout 2"/>
          <p:cNvSpPr/>
          <p:nvPr/>
        </p:nvSpPr>
        <p:spPr>
          <a:xfrm>
            <a:off x="6745184" y="221064"/>
            <a:ext cx="4813160" cy="4621785"/>
          </a:xfrm>
          <a:prstGeom prst="wedgeEllipseCallout">
            <a:avLst>
              <a:gd name="adj1" fmla="val -115382"/>
              <a:gd name="adj2" fmla="val 8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Γεια σας και πάλι παιδιά. Σήμερα θα παίξουμε με το γράμμα Χχ όπως λέμε </a:t>
            </a:r>
            <a:r>
              <a:rPr lang="el-GR" sz="3200" b="1" dirty="0">
                <a:solidFill>
                  <a:srgbClr val="FF0000"/>
                </a:solidFill>
              </a:rPr>
              <a:t>Χ</a:t>
            </a:r>
            <a:r>
              <a:rPr lang="el-GR" sz="3200" dirty="0">
                <a:solidFill>
                  <a:schemeClr val="tx1"/>
                </a:solidFill>
              </a:rPr>
              <a:t>ιονάνθρωπος.</a:t>
            </a:r>
          </a:p>
          <a:p>
            <a:pPr algn="ctr"/>
            <a:r>
              <a:rPr lang="el-GR" sz="3200" dirty="0">
                <a:solidFill>
                  <a:schemeClr val="tx1"/>
                </a:solidFill>
              </a:rPr>
              <a:t>Βάλτε </a:t>
            </a:r>
            <a:r>
              <a:rPr lang="en-GB" sz="3200" dirty="0">
                <a:solidFill>
                  <a:schemeClr val="tx1"/>
                </a:solidFill>
              </a:rPr>
              <a:t>slide show </a:t>
            </a:r>
            <a:r>
              <a:rPr lang="el-GR" sz="3200" dirty="0">
                <a:solidFill>
                  <a:schemeClr val="tx1"/>
                </a:solidFill>
              </a:rPr>
              <a:t>και φύγαμε!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92383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/>
          </p:cNvPr>
          <p:cNvSpPr txBox="1"/>
          <p:nvPr/>
        </p:nvSpPr>
        <p:spPr>
          <a:xfrm>
            <a:off x="1257720" y="2875502"/>
            <a:ext cx="191494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τραπέζι</a:t>
            </a:r>
            <a:endParaRPr lang="en-GB" sz="4400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6259905" y="4239472"/>
            <a:ext cx="159268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πάγος</a:t>
            </a:r>
            <a:endParaRPr lang="en-GB" sz="4400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9468898" y="2723104"/>
            <a:ext cx="177369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σίδερο</a:t>
            </a:r>
            <a:endParaRPr lang="en-GB" sz="4400" dirty="0"/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4647364" y="2875503"/>
            <a:ext cx="31172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υπολογιστής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771896" y="148879"/>
            <a:ext cx="1096092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ποια από τις πιο κάτω λέξεις έχει μέσα το γράμμα Χχ όπως η λέξη στομά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dirty="0"/>
              <a:t>ι.</a:t>
            </a:r>
            <a:endParaRPr lang="en-GB" sz="3600" dirty="0"/>
          </a:p>
        </p:txBody>
      </p:sp>
      <p:sp>
        <p:nvSpPr>
          <p:cNvPr id="7" name="TextBox 6">
            <a:hlinkClick r:id="rId2" action="ppaction://hlinksldjump">
              <a:snd r:embed="rId3" name="applause.wav"/>
            </a:hlinkClick>
          </p:cNvPr>
          <p:cNvSpPr txBox="1"/>
          <p:nvPr/>
        </p:nvSpPr>
        <p:spPr>
          <a:xfrm>
            <a:off x="3172668" y="4925643"/>
            <a:ext cx="198592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σχολείο</a:t>
            </a:r>
            <a:endParaRPr lang="en-GB" sz="4400" dirty="0"/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9046868" y="5097862"/>
            <a:ext cx="164692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βιβλίο</a:t>
            </a:r>
            <a:endParaRPr lang="en-GB" sz="4400" dirty="0"/>
          </a:p>
        </p:txBody>
      </p: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771896" y="4540922"/>
            <a:ext cx="1677703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μυαλό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0404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0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02406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/>
          </p:cNvPr>
          <p:cNvSpPr txBox="1"/>
          <p:nvPr/>
        </p:nvSpPr>
        <p:spPr>
          <a:xfrm>
            <a:off x="1257720" y="2875502"/>
            <a:ext cx="157709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πέτρα</a:t>
            </a:r>
            <a:endParaRPr lang="en-GB" sz="4400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6259905" y="4239472"/>
            <a:ext cx="1722779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αστέρι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468898" y="2723104"/>
            <a:ext cx="153817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ελάφι</a:t>
            </a:r>
            <a:endParaRPr lang="en-GB" sz="4400" dirty="0"/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4209184" y="2614246"/>
            <a:ext cx="176529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ψαλίδι</a:t>
            </a:r>
            <a:endParaRPr lang="en-GB" sz="4400" dirty="0"/>
          </a:p>
        </p:txBody>
      </p:sp>
      <p:sp>
        <p:nvSpPr>
          <p:cNvPr id="7" name="TextBox 6">
            <a:hlinkClick r:id="rId2" action="ppaction://hlinksldjump">
              <a:snd r:embed="rId3" name="applause.wav"/>
            </a:hlinkClick>
          </p:cNvPr>
          <p:cNvSpPr txBox="1"/>
          <p:nvPr/>
        </p:nvSpPr>
        <p:spPr>
          <a:xfrm>
            <a:off x="3172668" y="4925643"/>
            <a:ext cx="147027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εχθές</a:t>
            </a:r>
            <a:endParaRPr lang="en-GB" sz="4400" dirty="0"/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9046868" y="5097862"/>
            <a:ext cx="152920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ταξίδι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771896" y="148879"/>
            <a:ext cx="1096092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ποια από τις πιο κάτω λέξεις έχει μέσα το γράμμα Χχ  όπως η λέξη στομά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dirty="0"/>
              <a:t>ι.</a:t>
            </a:r>
            <a:endParaRPr lang="en-GB" sz="3600" dirty="0"/>
          </a:p>
        </p:txBody>
      </p:sp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6958485" y="2010800"/>
            <a:ext cx="2307683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παιδάκια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6049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9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5178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148879"/>
            <a:ext cx="1096092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ποια από τις πιο κάτω εικόνες αρχίζει με το ίδιο γράμμα που  αρχίζει η λέξη  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dirty="0"/>
              <a:t>ορός</a:t>
            </a:r>
          </a:p>
          <a:p>
            <a:endParaRPr lang="en-GB" sz="3600" dirty="0"/>
          </a:p>
        </p:txBody>
      </p:sp>
      <p:sp>
        <p:nvSpPr>
          <p:cNvPr id="3" name="AutoShape 2" descr="Uniglass Ποτήρι Νερού Σωλήνα Marocco 51031 Μωβ 350ml | e-Domus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Free Mous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40" l="12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0724" y="3691566"/>
            <a:ext cx="1624904" cy="14866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8" name="Picture 4" descr="Εικονίδιο Clipart Κουκουβάγια - Δωρεάν εικόνα στο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85" y="3620745"/>
            <a:ext cx="1661936" cy="16619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by Animals Clipart Clip Art 68+ New Ideas | Safari baby animals, Baby  jungle animals, Jungle animal 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89" y="3589366"/>
            <a:ext cx="2141882" cy="1634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eep digital illustration, Cartoon Sheep, Cute sheep, white, illustrator  png | PNGEg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" b="990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5" y="3667337"/>
            <a:ext cx="1723848" cy="15108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66-662400_dance-royalty-free-clip-art-kid-dance-hd - Τaλκ - για γονείς που  τα βλέπουν όλα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51" y="752827"/>
            <a:ext cx="1805049" cy="9801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Χιονάνθρωπος Χιόνι Χειμώνα - Δωρεάν διανυσματικά γραφικά στο Pixabay">
            <a:hlinkClick r:id="rId10" action="ppaction://hlinksldjump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2" y="3589366"/>
            <a:ext cx="1321407" cy="16933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4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28415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148879"/>
            <a:ext cx="1096092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ποια από τις πιο κάτω λέξεις αρχίζει με το ίδιο γράμμα που  αρχίζει η λέξη  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dirty="0"/>
              <a:t>ορός</a:t>
            </a:r>
            <a:endParaRPr lang="en-GB" sz="3600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653144" y="2723104"/>
            <a:ext cx="2150332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Ανδρέας</a:t>
            </a:r>
            <a:endParaRPr lang="en-GB" sz="4400" dirty="0"/>
          </a:p>
        </p:txBody>
      </p:sp>
      <p:sp>
        <p:nvSpPr>
          <p:cNvPr id="4" name="TextBox 3">
            <a:hlinkClick r:id="rId2" action="ppaction://hlinksldjump">
              <a:snd r:embed="rId3" name="applause.wav"/>
            </a:hlinkClick>
          </p:cNvPr>
          <p:cNvSpPr txBox="1"/>
          <p:nvPr/>
        </p:nvSpPr>
        <p:spPr>
          <a:xfrm>
            <a:off x="2292701" y="4512452"/>
            <a:ext cx="1388522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χαρτί</a:t>
            </a:r>
            <a:endParaRPr lang="en-GB" sz="4400" dirty="0"/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6089682" y="4517285"/>
            <a:ext cx="134684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ψάρι</a:t>
            </a:r>
            <a:endParaRPr lang="en-GB" sz="4400" dirty="0"/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8373628" y="2490782"/>
            <a:ext cx="211596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καρέκλα</a:t>
            </a:r>
            <a:endParaRPr lang="en-GB" sz="4400" dirty="0"/>
          </a:p>
        </p:txBody>
      </p:sp>
      <p:sp>
        <p:nvSpPr>
          <p:cNvPr id="7" name="TextBox 6">
            <a:hlinkClick r:id="" action="ppaction://hlinkshowjump?jump=nextslide"/>
          </p:cNvPr>
          <p:cNvSpPr txBox="1"/>
          <p:nvPr/>
        </p:nvSpPr>
        <p:spPr>
          <a:xfrm>
            <a:off x="4647364" y="2875503"/>
            <a:ext cx="144231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μαμά</a:t>
            </a:r>
            <a:endParaRPr lang="en-GB" sz="4400" dirty="0"/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8979553" y="4490679"/>
            <a:ext cx="143007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ήλιος</a:t>
            </a:r>
            <a:endParaRPr lang="en-GB" sz="4400" dirty="0"/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6450587" y="1776668"/>
            <a:ext cx="1531253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καλός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0808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148879"/>
            <a:ext cx="1096092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και δείξε ποια από τις πιο κάτω εικόνες αρχίζει με το ίδιο γράμμα που  αρχίζει η λέξη  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dirty="0"/>
              <a:t>ορός</a:t>
            </a:r>
          </a:p>
          <a:p>
            <a:endParaRPr lang="en-GB" sz="3600" dirty="0"/>
          </a:p>
        </p:txBody>
      </p:sp>
      <p:sp>
        <p:nvSpPr>
          <p:cNvPr id="3" name="AutoShape 2" descr="Uniglass Ποτήρι Νερού Σωλήνα Marocco 51031 Μωβ 350ml | e-Domus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Free Mous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40" l="12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0724" y="3691566"/>
            <a:ext cx="1624904" cy="14866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8" name="Picture 4" descr="Εικονίδιο Clipart Κουκουβάγια - Δωρεάν εικόνα στο Pixab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25" y="3639873"/>
            <a:ext cx="1661936" cy="16619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eep digital illustration, Cartoon Sheep, Cute sheep, white, illustrator  png | PNGEg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" b="990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5" y="3667337"/>
            <a:ext cx="1723848" cy="15108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66-662400_dance-royalty-free-clip-art-kid-dance-hd - Τaλκ - για γονείς που  τα βλέπουν όλ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8" y="782972"/>
            <a:ext cx="1805049" cy="9801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πόκριες - Χαρταετός - e-class">
            <a:hlinkClick r:id="rId8" action="ppaction://hlinksldjump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8" y="3639873"/>
            <a:ext cx="1396465" cy="16255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ila Παιδική Μπάλα από Αφρώδες Υλικό 49413 Yellow - Skroutz.g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74" y="3691566"/>
            <a:ext cx="1436915" cy="149834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01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0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2277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148879"/>
            <a:ext cx="1096092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και δείξε ποια από τις πιο κάτω εικόνες αρχίζει με το ίδιο γράμμα που  αρχίζει η λέξη  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dirty="0"/>
              <a:t>ορός</a:t>
            </a:r>
          </a:p>
          <a:p>
            <a:endParaRPr lang="en-GB" sz="3600" dirty="0"/>
          </a:p>
        </p:txBody>
      </p:sp>
      <p:sp>
        <p:nvSpPr>
          <p:cNvPr id="3" name="AutoShape 2" descr="Uniglass Ποτήρι Νερού Σωλήνα Marocco 51031 Μωβ 350ml | e-Domus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Free Mous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Εικονίδιο Clipart Κουκουβάγια - Δωρεάν εικόνα στο Pixab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85" y="3620745"/>
            <a:ext cx="1661936" cy="16619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by Animals Clipart Clip Art 68+ New Ideas | Safari baby animals, Baby  jungle animals, Jungle animal 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89" y="3589366"/>
            <a:ext cx="2141882" cy="1634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66-662400_dance-royalty-free-clip-art-kid-dance-hd - Τaλκ - για γονείς που  τα βλέπουν όλ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8" y="782972"/>
            <a:ext cx="1805049" cy="9801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Sea turtle clip art free 4 - Wiki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Cute Turtle Clip Art - Cute Turtle Image | Turtle images, Cute turtles,  Clip art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5" y="3785280"/>
            <a:ext cx="1909949" cy="13929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Ομορφα και τρυφερά στιγμιότυπα με ζώα Mea-Colpa Κάθε Μέρα Νέα Κόλπα Χρήσιμα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97" y="3589366"/>
            <a:ext cx="1394938" cy="152773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Ζώα της Ζούγκλας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" r="22864"/>
          <a:stretch/>
        </p:blipFill>
        <p:spPr bwMode="auto">
          <a:xfrm>
            <a:off x="7826911" y="3617407"/>
            <a:ext cx="1337186" cy="16026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9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865159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148879"/>
            <a:ext cx="1096092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ποια εικόνα από τις πιο κάτω αρχίζει με την  ίδια συλλαβή  που αρχίζει η λέξη</a:t>
            </a:r>
            <a:r>
              <a:rPr lang="en-GB" sz="3600" dirty="0"/>
              <a:t> </a:t>
            </a:r>
            <a:r>
              <a:rPr lang="el-GR" sz="3600" dirty="0">
                <a:solidFill>
                  <a:srgbClr val="FF0000"/>
                </a:solidFill>
              </a:rPr>
              <a:t>χε</a:t>
            </a:r>
            <a:r>
              <a:rPr lang="el-GR" sz="3600" dirty="0"/>
              <a:t>λώνα</a:t>
            </a:r>
            <a:endParaRPr lang="el-GR" sz="3600" dirty="0">
              <a:solidFill>
                <a:srgbClr val="FF0000"/>
              </a:solidFill>
            </a:endParaRPr>
          </a:p>
          <a:p>
            <a:endParaRPr lang="en-GB" sz="3600" dirty="0"/>
          </a:p>
        </p:txBody>
      </p:sp>
      <p:sp>
        <p:nvSpPr>
          <p:cNvPr id="3" name="AutoShape 2" descr="Uniglass Ποτήρι Νερού Σωλήνα Marocco 51031 Μωβ 350ml | e-Domus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74" y="3044443"/>
            <a:ext cx="1865814" cy="14142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AutoShape 4" descr="Free Mous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93" y="2955885"/>
            <a:ext cx="1338037" cy="15913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127" y="2938688"/>
            <a:ext cx="1625745" cy="16257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/>
          <a:srcRect l="6040" t="11905" r="5855" b="15506"/>
          <a:stretch/>
        </p:blipFill>
        <p:spPr>
          <a:xfrm>
            <a:off x="9519938" y="3044443"/>
            <a:ext cx="1888177" cy="155566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6" descr="Cute Turtle Clip Art - Cute Turtle Image | Turtle images, Cute turtles, 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7" y="831065"/>
            <a:ext cx="1328099" cy="96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χελιδόνι Εικόνες Clipart Δωρεάν τέχνες clip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40" y="3044444"/>
            <a:ext cx="1539670" cy="14142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24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8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46538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Μπανάνα: Η Βασίλισσα των Σνακ | Ευτύχης Μπλέτσ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/>
          <a:srcRect l="18549" r="16224"/>
          <a:stretch/>
        </p:blipFill>
        <p:spPr>
          <a:xfrm>
            <a:off x="3087584" y="2822923"/>
            <a:ext cx="1591294" cy="182032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/>
          <a:srcRect l="11439" t="9579" r="10115" b="10341"/>
          <a:stretch/>
        </p:blipFill>
        <p:spPr>
          <a:xfrm>
            <a:off x="5213266" y="2822923"/>
            <a:ext cx="1626921" cy="174567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AutoShape 4" descr="Ξύστρα M+R Μπλε | Publ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/>
          <a:srcRect l="16658" r="13656"/>
          <a:stretch/>
        </p:blipFill>
        <p:spPr>
          <a:xfrm>
            <a:off x="9358312" y="2837331"/>
            <a:ext cx="1552850" cy="16948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/>
          <a:srcRect l="14934" t="10831" r="11728" b="10670"/>
          <a:stretch/>
        </p:blipFill>
        <p:spPr>
          <a:xfrm>
            <a:off x="878774" y="2800474"/>
            <a:ext cx="1484416" cy="17219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12775" y="312738"/>
            <a:ext cx="1096092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και δείξε ποιο από τα πιο κάτω αρχίζει με την  ίδια συλλαβή  που αρχίζει η λέξη</a:t>
            </a:r>
            <a:r>
              <a:rPr lang="en-GB" sz="3600" dirty="0"/>
              <a:t> </a:t>
            </a:r>
            <a:r>
              <a:rPr lang="el-GR" sz="3600" dirty="0">
                <a:solidFill>
                  <a:srgbClr val="FF0000"/>
                </a:solidFill>
              </a:rPr>
              <a:t>χε</a:t>
            </a:r>
            <a:r>
              <a:rPr lang="el-GR" sz="3600" dirty="0"/>
              <a:t>λώνα</a:t>
            </a:r>
            <a:endParaRPr lang="el-GR" sz="3600" dirty="0">
              <a:solidFill>
                <a:srgbClr val="FF0000"/>
              </a:solidFill>
            </a:endParaRPr>
          </a:p>
          <a:p>
            <a:endParaRPr lang="en-GB" sz="3600" dirty="0"/>
          </a:p>
        </p:txBody>
      </p:sp>
      <p:pic>
        <p:nvPicPr>
          <p:cNvPr id="16" name="Picture 6" descr="Cute Turtle Clip Art - Cute Turtle Image | Turtle images, Cute turtles, 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44" y="980922"/>
            <a:ext cx="1328099" cy="96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ack Of Hand - Hand Clipart Transparent - Free Transparent PNG Clipart  Images Download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75" y="2890637"/>
            <a:ext cx="1372366" cy="16102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5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48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1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974762" y="1101441"/>
            <a:ext cx="4116767" cy="408049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 παιδιά είσαστε τέλειοι!!!</a:t>
            </a:r>
            <a:endParaRPr lang="en-GB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1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77881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/>
          </p:cNvPr>
          <p:cNvSpPr txBox="1"/>
          <p:nvPr/>
        </p:nvSpPr>
        <p:spPr>
          <a:xfrm>
            <a:off x="1257720" y="2875502"/>
            <a:ext cx="191494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τραπέζι</a:t>
            </a:r>
            <a:endParaRPr lang="en-GB" sz="4400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6259905" y="4239472"/>
            <a:ext cx="159268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πάγος</a:t>
            </a:r>
            <a:endParaRPr lang="en-GB" sz="4400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9468898" y="2723104"/>
            <a:ext cx="177369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σίδερο</a:t>
            </a:r>
            <a:endParaRPr lang="en-GB" sz="4400" dirty="0"/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4647364" y="2875503"/>
            <a:ext cx="31172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υπολογιστής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771896" y="148879"/>
            <a:ext cx="1096092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ποια από τις πιο κάτω λέξεις αρχίζει με το ίδιο γράμμα που  αρχίζει η λέξη  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dirty="0"/>
              <a:t>ορός</a:t>
            </a:r>
            <a:endParaRPr lang="en-GB" sz="3600" dirty="0"/>
          </a:p>
        </p:txBody>
      </p:sp>
      <p:sp>
        <p:nvSpPr>
          <p:cNvPr id="7" name="TextBox 6">
            <a:hlinkClick r:id="rId2" action="ppaction://hlinksldjump">
              <a:snd r:embed="rId3" name="applause.wav"/>
            </a:hlinkClick>
          </p:cNvPr>
          <p:cNvSpPr txBox="1"/>
          <p:nvPr/>
        </p:nvSpPr>
        <p:spPr>
          <a:xfrm>
            <a:off x="3172668" y="4925643"/>
            <a:ext cx="189295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χελώνα</a:t>
            </a:r>
            <a:endParaRPr lang="en-GB" sz="4400" dirty="0"/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9046868" y="5097862"/>
            <a:ext cx="164692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βιβλίο</a:t>
            </a:r>
            <a:endParaRPr lang="en-GB" sz="4400" dirty="0"/>
          </a:p>
        </p:txBody>
      </p: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979715" y="4239472"/>
            <a:ext cx="149425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τρένο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0280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5D2C7A82-1190-4BD4-AD87-F8B59A3C27DD}"/>
              </a:ext>
            </a:extLst>
          </p:cNvPr>
          <p:cNvSpPr/>
          <p:nvPr/>
        </p:nvSpPr>
        <p:spPr>
          <a:xfrm>
            <a:off x="209550" y="1619250"/>
            <a:ext cx="4116767" cy="4080499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5FC9F-18A3-430B-B16F-8DD8777BC855}"/>
              </a:ext>
            </a:extLst>
          </p:cNvPr>
          <p:cNvSpPr txBox="1"/>
          <p:nvPr/>
        </p:nvSpPr>
        <p:spPr>
          <a:xfrm>
            <a:off x="5091529" y="788253"/>
            <a:ext cx="554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rgbClr val="00B050"/>
                </a:solidFill>
              </a:rPr>
              <a:t>Μπράβο!!!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7FEAD-4CA8-408A-BCA9-E8AF33842511}"/>
              </a:ext>
            </a:extLst>
          </p:cNvPr>
          <p:cNvSpPr/>
          <p:nvPr/>
        </p:nvSpPr>
        <p:spPr>
          <a:xfrm>
            <a:off x="4610100" y="2324100"/>
            <a:ext cx="7372350" cy="379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218B9-9362-41DE-AC80-18629224AAB1}"/>
              </a:ext>
            </a:extLst>
          </p:cNvPr>
          <p:cNvSpPr txBox="1"/>
          <p:nvPr/>
        </p:nvSpPr>
        <p:spPr>
          <a:xfrm>
            <a:off x="5753100" y="3659499"/>
            <a:ext cx="455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hlinkClick r:id="" action="ppaction://hlinkshowjump?jump=nextslide"/>
              </a:rPr>
              <a:t>επόμενο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51227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/>
          </p:cNvPr>
          <p:cNvSpPr txBox="1"/>
          <p:nvPr/>
        </p:nvSpPr>
        <p:spPr>
          <a:xfrm>
            <a:off x="2732416" y="4875125"/>
            <a:ext cx="197708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γράμμα</a:t>
            </a:r>
            <a:endParaRPr lang="en-GB" sz="4400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6259905" y="4239472"/>
            <a:ext cx="166077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φύλλο</a:t>
            </a:r>
            <a:endParaRPr lang="en-GB" sz="4400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9468898" y="2723104"/>
            <a:ext cx="117359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ελιά</a:t>
            </a:r>
            <a:endParaRPr lang="en-GB" sz="4400" dirty="0"/>
          </a:p>
        </p:txBody>
      </p:sp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4647364" y="2875503"/>
            <a:ext cx="135319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αβγό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771896" y="148879"/>
            <a:ext cx="1096092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Βρες ποια από τις πιο κάτω λέξεις αρχίζει με το ίδιο γράμμα που  αρχίζει η λέξη  </a:t>
            </a:r>
            <a:r>
              <a:rPr lang="el-GR" sz="3600" dirty="0">
                <a:solidFill>
                  <a:srgbClr val="FF0000"/>
                </a:solidFill>
              </a:rPr>
              <a:t>χ</a:t>
            </a:r>
            <a:r>
              <a:rPr lang="el-GR" sz="3600" dirty="0"/>
              <a:t>ορός</a:t>
            </a:r>
            <a:endParaRPr lang="en-GB" sz="3600" dirty="0"/>
          </a:p>
        </p:txBody>
      </p:sp>
      <p:sp>
        <p:nvSpPr>
          <p:cNvPr id="7" name="TextBox 6">
            <a:hlinkClick r:id="rId2" action="ppaction://hlinksldjump">
              <a:snd r:embed="rId3" name="applause.wav"/>
            </a:hlinkClick>
          </p:cNvPr>
          <p:cNvSpPr txBox="1"/>
          <p:nvPr/>
        </p:nvSpPr>
        <p:spPr>
          <a:xfrm>
            <a:off x="1877911" y="2838814"/>
            <a:ext cx="1144031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χαλί</a:t>
            </a:r>
            <a:endParaRPr lang="en-GB" sz="4400" dirty="0"/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9046868" y="5097862"/>
            <a:ext cx="198592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σχολείο</a:t>
            </a:r>
            <a:endParaRPr lang="en-GB" sz="4400" dirty="0"/>
          </a:p>
        </p:txBody>
      </p:sp>
      <p:sp>
        <p:nvSpPr>
          <p:cNvPr id="9" name="TextBox 8">
            <a:hlinkClick r:id="" action="ppaction://hlinkshowjump?jump=nextslide"/>
          </p:cNvPr>
          <p:cNvSpPr txBox="1"/>
          <p:nvPr/>
        </p:nvSpPr>
        <p:spPr>
          <a:xfrm>
            <a:off x="7152272" y="2315679"/>
            <a:ext cx="13194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4400" dirty="0"/>
              <a:t>σπίτι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889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B8A6-BCA9-4549-A9AD-D7F91C8C7BB4}"/>
              </a:ext>
            </a:extLst>
          </p:cNvPr>
          <p:cNvSpPr txBox="1"/>
          <p:nvPr/>
        </p:nvSpPr>
        <p:spPr>
          <a:xfrm>
            <a:off x="5653088" y="493447"/>
            <a:ext cx="554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Λάθος! </a:t>
            </a:r>
            <a:endParaRPr lang="en-GB" sz="4800" dirty="0">
              <a:solidFill>
                <a:srgbClr val="FF0000"/>
              </a:solidFill>
            </a:endParaRPr>
          </a:p>
          <a:p>
            <a:pPr algn="ctr"/>
            <a:r>
              <a:rPr lang="el-GR" sz="4800" dirty="0">
                <a:solidFill>
                  <a:srgbClr val="FF0000"/>
                </a:solidFill>
              </a:rPr>
              <a:t>Ξαναπροσπάθησε!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815B04B-2F8A-440D-AFC9-CC30151AD65A}"/>
              </a:ext>
            </a:extLst>
          </p:cNvPr>
          <p:cNvSpPr/>
          <p:nvPr/>
        </p:nvSpPr>
        <p:spPr>
          <a:xfrm>
            <a:off x="239366" y="1278277"/>
            <a:ext cx="4180233" cy="408429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3575BA-B5A8-4E8A-80D9-E368B353656B}"/>
              </a:ext>
            </a:extLst>
          </p:cNvPr>
          <p:cNvSpPr/>
          <p:nvPr/>
        </p:nvSpPr>
        <p:spPr>
          <a:xfrm flipH="1">
            <a:off x="4667250" y="2468862"/>
            <a:ext cx="7285384" cy="362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AF1F-1AC9-4308-9883-0D87B67CE248}"/>
              </a:ext>
            </a:extLst>
          </p:cNvPr>
          <p:cNvSpPr txBox="1"/>
          <p:nvPr/>
        </p:nvSpPr>
        <p:spPr>
          <a:xfrm>
            <a:off x="7723535" y="3480445"/>
            <a:ext cx="493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πίσω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6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316</Words>
  <Application>Microsoft Office PowerPoint</Application>
  <PresentationFormat>Widescreen</PresentationFormat>
  <Paragraphs>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Maltezos</dc:creator>
  <cp:lastModifiedBy>Marina Panayiotou</cp:lastModifiedBy>
  <cp:revision>21</cp:revision>
  <dcterms:created xsi:type="dcterms:W3CDTF">2020-06-04T13:28:35Z</dcterms:created>
  <dcterms:modified xsi:type="dcterms:W3CDTF">2021-01-17T15:53:01Z</dcterms:modified>
</cp:coreProperties>
</file>