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7" r:id="rId4"/>
    <p:sldId id="266" r:id="rId5"/>
    <p:sldId id="265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B352-BF20-4E9F-A384-016B53F84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6D0DF-3427-46F0-A2DB-B31D3AE2A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ECBA8-48DC-4A51-B947-0DF7A60E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CA4FB-9556-4AC6-BA51-3E2A8C3C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97D-A623-4BF6-BB41-76600A64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1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5780-890E-4C5F-A819-3E8BF8B3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9E794-82EA-4CE4-849C-E42650ABE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7BA7C-9F91-43CF-B60A-F09DBD38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6C3B7-B50E-43C4-944D-AF7B4D68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AE27-86FE-45B3-B527-12E75E62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4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DEA35-17A7-4468-8D22-632ED211A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1A7C5-C80D-4551-A055-18581701F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CB97B-1275-402C-8C3E-E6F0ACCC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EF6F8-495A-4892-8723-17EA1BA3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63A7F-B6C9-4955-8828-A4D18804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23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0D4A-EB4A-4D38-879C-84DCC001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F1FB9-2D88-4DD5-8432-4E086EA50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74183-B553-4673-8789-4200BD44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AC90-67EB-4E4E-A5E6-C1BA0593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A9F77-59C6-4190-A29A-2986C32B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0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2533-1CA8-4383-AC38-B90F4815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15647-7825-465B-AF55-322AD965B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A4474-9E7B-4B7E-9926-DDBCC1E8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593B6-8081-468B-ADB8-12072E9A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B74E7-27C6-4A7E-A8C6-61F242FA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4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AF19-7CF8-4FFC-A1AD-2419717B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E6277-2E7D-40FB-92C2-9BA33691F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03CF0-F996-4ECC-9DAB-58E42FD60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84FFF-1945-4412-90D7-EBEA362C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FA906-1861-4319-846F-A96C6FB0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59889-52DB-426F-AB0E-F207D6B3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7D40-13FB-4928-BED7-9F0076FF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5F30E-DFF3-47DE-B20E-2C0F9646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0739F-2F37-4796-BC2A-5237261B2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B0AC0-4AB5-470B-988F-639E9904F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9A966-B99F-4E17-9E1A-0FC5046B9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A367F-AB8E-4DFC-AC05-CCF994F4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B231C-1BA7-4D68-8F73-ADA40C00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5758C-0231-4E04-8C6E-CDE292D5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7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9A91-5159-448A-839F-7C18527D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724C3-B552-47DE-AB1D-73293829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E72B1-6871-43ED-AF9C-4ACB778D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A20D5-F745-46B5-94BC-51CD35BE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8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BD271-B7AC-4F7B-98D0-92FD86D2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25678-1B09-4034-BB01-4DCDCFAF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7B674-A917-43E1-809E-BBE1BD5B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D57C-DCA7-46E3-A322-A7ABE530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C667-2484-4F68-82F0-EA83CE2F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E4449-DEDC-4835-B9F4-2FBE7B70C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2C8D4-87E7-4DB0-9400-108C67FE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1C381-7D0F-46A8-BBAD-8053B771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641F3-D162-42C1-A34D-9D51D9DF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6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6226-21B0-4BDE-9772-6AA29F1A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FF0DE-8E54-4A08-88F2-A8BC87AD3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319B9-C88B-4B43-90E0-5BFB035CE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38F42-3F50-4442-95A1-2255FE0D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0A73B-1EBD-4CBA-A71F-DDEC76BD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7E2E4-FB50-481D-8DF1-BB843FD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6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C49CC-01CA-4ED9-A478-E90A3ED4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ADDAB-E59F-4017-ADCC-BC285E58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9CC14-467A-459B-B3AB-F13EE64F4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D065-BEFB-40F1-AE04-3E10AEB8F20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B01D6-588D-42CB-8487-34B19CCFA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5430D-B804-4A97-A401-F1E35071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0880-A747-47DD-B4ED-E7EE058AB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50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et 5 Fascinating Antarctic Penguins">
            <a:extLst>
              <a:ext uri="{FF2B5EF4-FFF2-40B4-BE49-F238E27FC236}">
                <a16:creationId xmlns:a16="http://schemas.microsoft.com/office/drawing/2014/main" id="{F2BB94A1-4400-4AF2-8EED-4E1FA7D9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1" y="-44994"/>
            <a:ext cx="10218930" cy="69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85B1E7-7AAA-4DF4-BE63-B9E85BF3624E}"/>
              </a:ext>
            </a:extLst>
          </p:cNvPr>
          <p:cNvSpPr txBox="1"/>
          <p:nvPr/>
        </p:nvSpPr>
        <p:spPr>
          <a:xfrm>
            <a:off x="1857829" y="493486"/>
            <a:ext cx="849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</a:rPr>
              <a:t>Μέτρησε τους πιγκουίνους. Πόσοι είναι;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27E69-6B53-450F-B173-1F0EB4DCF685}"/>
              </a:ext>
            </a:extLst>
          </p:cNvPr>
          <p:cNvSpPr txBox="1"/>
          <p:nvPr/>
        </p:nvSpPr>
        <p:spPr>
          <a:xfrm>
            <a:off x="1096102" y="5473005"/>
            <a:ext cx="10218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</a:rPr>
              <a:t>Οι πιγκουίνοι είναι 5! </a:t>
            </a:r>
          </a:p>
          <a:p>
            <a:pPr algn="ctr"/>
            <a:r>
              <a:rPr lang="el-GR" sz="2800" dirty="0">
                <a:solidFill>
                  <a:schemeClr val="bg1"/>
                </a:solidFill>
              </a:rPr>
              <a:t>Με πόσους τρόπους μπορούμε να τους βάλουμε σε 2 ομάδες;</a:t>
            </a:r>
          </a:p>
          <a:p>
            <a:pPr algn="ctr"/>
            <a:r>
              <a:rPr lang="el-GR" sz="2800" dirty="0">
                <a:solidFill>
                  <a:schemeClr val="bg1"/>
                </a:solidFill>
              </a:rPr>
              <a:t>Πάμε να δοκιμάσουμε!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FE08EB9-0695-4908-B9BF-6BF07AEB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6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C93B847-481B-41EB-82A5-4F7DA4F1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24" y="220785"/>
            <a:ext cx="1201435" cy="1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C9217418-51D7-48D7-BB48-ADFCFE99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28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05EB5E5-AE59-44E4-BD65-86876D6A072A}"/>
              </a:ext>
            </a:extLst>
          </p:cNvPr>
          <p:cNvSpPr/>
          <p:nvPr/>
        </p:nvSpPr>
        <p:spPr>
          <a:xfrm>
            <a:off x="764816" y="2078041"/>
            <a:ext cx="5101424" cy="4701041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8AB8C-F8D0-4F03-B03F-7EE5CEE69FC0}"/>
              </a:ext>
            </a:extLst>
          </p:cNvPr>
          <p:cNvSpPr/>
          <p:nvPr/>
        </p:nvSpPr>
        <p:spPr>
          <a:xfrm>
            <a:off x="6391873" y="1862822"/>
            <a:ext cx="5224969" cy="486069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161A1CB2-45CE-4096-A506-66D051E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12" y="265289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622D41A1-3E9D-44C6-95A0-5FFD902F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97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4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FE08EB9-0695-4908-B9BF-6BF07AEB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6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C93B847-481B-41EB-82A5-4F7DA4F1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24" y="220785"/>
            <a:ext cx="1201435" cy="1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C9217418-51D7-48D7-BB48-ADFCFE99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28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05EB5E5-AE59-44E4-BD65-86876D6A072A}"/>
              </a:ext>
            </a:extLst>
          </p:cNvPr>
          <p:cNvSpPr/>
          <p:nvPr/>
        </p:nvSpPr>
        <p:spPr>
          <a:xfrm>
            <a:off x="764816" y="2078041"/>
            <a:ext cx="5101424" cy="4701041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8AB8C-F8D0-4F03-B03F-7EE5CEE69FC0}"/>
              </a:ext>
            </a:extLst>
          </p:cNvPr>
          <p:cNvSpPr/>
          <p:nvPr/>
        </p:nvSpPr>
        <p:spPr>
          <a:xfrm>
            <a:off x="6391873" y="1862822"/>
            <a:ext cx="5224969" cy="486069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161A1CB2-45CE-4096-A506-66D051E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12" y="265289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622D41A1-3E9D-44C6-95A0-5FFD902F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97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9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FE08EB9-0695-4908-B9BF-6BF07AEB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6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C93B847-481B-41EB-82A5-4F7DA4F1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24" y="220785"/>
            <a:ext cx="1201435" cy="1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C9217418-51D7-48D7-BB48-ADFCFE99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28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05EB5E5-AE59-44E4-BD65-86876D6A072A}"/>
              </a:ext>
            </a:extLst>
          </p:cNvPr>
          <p:cNvSpPr/>
          <p:nvPr/>
        </p:nvSpPr>
        <p:spPr>
          <a:xfrm>
            <a:off x="764816" y="2078041"/>
            <a:ext cx="5101424" cy="4701041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8AB8C-F8D0-4F03-B03F-7EE5CEE69FC0}"/>
              </a:ext>
            </a:extLst>
          </p:cNvPr>
          <p:cNvSpPr/>
          <p:nvPr/>
        </p:nvSpPr>
        <p:spPr>
          <a:xfrm>
            <a:off x="6391873" y="1862822"/>
            <a:ext cx="5224969" cy="486069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161A1CB2-45CE-4096-A506-66D051E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12" y="265289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622D41A1-3E9D-44C6-95A0-5FFD902F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97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5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FE08EB9-0695-4908-B9BF-6BF07AEB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6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C93B847-481B-41EB-82A5-4F7DA4F1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24" y="220785"/>
            <a:ext cx="1201435" cy="1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C9217418-51D7-48D7-BB48-ADFCFE99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28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05EB5E5-AE59-44E4-BD65-86876D6A072A}"/>
              </a:ext>
            </a:extLst>
          </p:cNvPr>
          <p:cNvSpPr/>
          <p:nvPr/>
        </p:nvSpPr>
        <p:spPr>
          <a:xfrm>
            <a:off x="764816" y="2078041"/>
            <a:ext cx="5101424" cy="4701041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8AB8C-F8D0-4F03-B03F-7EE5CEE69FC0}"/>
              </a:ext>
            </a:extLst>
          </p:cNvPr>
          <p:cNvSpPr/>
          <p:nvPr/>
        </p:nvSpPr>
        <p:spPr>
          <a:xfrm>
            <a:off x="6391873" y="1862822"/>
            <a:ext cx="5224969" cy="486069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161A1CB2-45CE-4096-A506-66D051E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12" y="265289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622D41A1-3E9D-44C6-95A0-5FFD902F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97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1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FE08EB9-0695-4908-B9BF-6BF07AEB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6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C93B847-481B-41EB-82A5-4F7DA4F1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24" y="220785"/>
            <a:ext cx="1201435" cy="1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C9217418-51D7-48D7-BB48-ADFCFE99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28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05EB5E5-AE59-44E4-BD65-86876D6A072A}"/>
              </a:ext>
            </a:extLst>
          </p:cNvPr>
          <p:cNvSpPr/>
          <p:nvPr/>
        </p:nvSpPr>
        <p:spPr>
          <a:xfrm>
            <a:off x="764816" y="2078041"/>
            <a:ext cx="5101424" cy="4701041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8AB8C-F8D0-4F03-B03F-7EE5CEE69FC0}"/>
              </a:ext>
            </a:extLst>
          </p:cNvPr>
          <p:cNvSpPr/>
          <p:nvPr/>
        </p:nvSpPr>
        <p:spPr>
          <a:xfrm>
            <a:off x="6391873" y="1862822"/>
            <a:ext cx="5224969" cy="486069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161A1CB2-45CE-4096-A506-66D051E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12" y="265289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622D41A1-3E9D-44C6-95A0-5FFD902F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97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4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FE08EB9-0695-4908-B9BF-6BF07AEB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6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3C93B847-481B-41EB-82A5-4F7DA4F1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24" y="220785"/>
            <a:ext cx="1201435" cy="1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C9217418-51D7-48D7-BB48-ADFCFE99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28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05EB5E5-AE59-44E4-BD65-86876D6A072A}"/>
              </a:ext>
            </a:extLst>
          </p:cNvPr>
          <p:cNvSpPr/>
          <p:nvPr/>
        </p:nvSpPr>
        <p:spPr>
          <a:xfrm>
            <a:off x="764816" y="2078041"/>
            <a:ext cx="5101424" cy="4701041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8AB8C-F8D0-4F03-B03F-7EE5CEE69FC0}"/>
              </a:ext>
            </a:extLst>
          </p:cNvPr>
          <p:cNvSpPr/>
          <p:nvPr/>
        </p:nvSpPr>
        <p:spPr>
          <a:xfrm>
            <a:off x="6391873" y="1862822"/>
            <a:ext cx="5224969" cy="486069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161A1CB2-45CE-4096-A506-66D051E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12" y="265289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Free Penguin Clipart, Download Free Clip Art, Free Clip Art on Clipart  Library">
            <a:extLst>
              <a:ext uri="{FF2B5EF4-FFF2-40B4-BE49-F238E27FC236}">
                <a16:creationId xmlns:a16="http://schemas.microsoft.com/office/drawing/2014/main" id="{622D41A1-3E9D-44C6-95A0-5FFD902F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97" y="315690"/>
            <a:ext cx="1206032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1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641AC-31FB-4A94-B992-809255BFB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9" t="23167" r="24002" b="23142"/>
          <a:stretch/>
        </p:blipFill>
        <p:spPr>
          <a:xfrm>
            <a:off x="7198921" y="4633359"/>
            <a:ext cx="3454564" cy="1814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279D8-3E54-436A-89F7-203148272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1" t="21152" r="23097" b="25422"/>
          <a:stretch/>
        </p:blipFill>
        <p:spPr>
          <a:xfrm>
            <a:off x="7005319" y="2782640"/>
            <a:ext cx="3502941" cy="1714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8DEA1-2041-45C3-B524-16691F5BE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60" t="25823" r="24827" b="23158"/>
          <a:stretch/>
        </p:blipFill>
        <p:spPr>
          <a:xfrm>
            <a:off x="7053696" y="1019886"/>
            <a:ext cx="3454564" cy="171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3540F-4B1E-4885-9021-C7D0179135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66" t="24966" r="25112" b="25349"/>
          <a:stretch/>
        </p:blipFill>
        <p:spPr>
          <a:xfrm>
            <a:off x="1236854" y="4797365"/>
            <a:ext cx="3531015" cy="1679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CD3D6-A960-4277-BF01-8B86F81680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76" t="30890" r="45000" b="27608"/>
          <a:stretch/>
        </p:blipFill>
        <p:spPr>
          <a:xfrm>
            <a:off x="1313305" y="2879250"/>
            <a:ext cx="3454564" cy="1918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01FCA-CA6D-417A-9F86-2A2EEC507F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638" t="26159" r="24570" b="24725"/>
          <a:stretch/>
        </p:blipFill>
        <p:spPr>
          <a:xfrm>
            <a:off x="1354868" y="1019886"/>
            <a:ext cx="3454564" cy="1679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632E3-1579-4B7C-8201-3731A0BC259D}"/>
              </a:ext>
            </a:extLst>
          </p:cNvPr>
          <p:cNvSpPr txBox="1"/>
          <p:nvPr/>
        </p:nvSpPr>
        <p:spPr>
          <a:xfrm>
            <a:off x="1236854" y="740229"/>
            <a:ext cx="185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Λύση 1: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5DA03-F2BB-465C-B0E3-3B58796A414F}"/>
              </a:ext>
            </a:extLst>
          </p:cNvPr>
          <p:cNvSpPr txBox="1"/>
          <p:nvPr/>
        </p:nvSpPr>
        <p:spPr>
          <a:xfrm>
            <a:off x="7053695" y="4390452"/>
            <a:ext cx="185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Λύση 6: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B3D82-2DD4-4FD3-B1A7-8005BFEF8077}"/>
              </a:ext>
            </a:extLst>
          </p:cNvPr>
          <p:cNvSpPr txBox="1"/>
          <p:nvPr/>
        </p:nvSpPr>
        <p:spPr>
          <a:xfrm>
            <a:off x="7053696" y="2620307"/>
            <a:ext cx="185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Λύση 5: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3829F-A088-4B5D-810D-CB034CB0CF00}"/>
              </a:ext>
            </a:extLst>
          </p:cNvPr>
          <p:cNvSpPr txBox="1"/>
          <p:nvPr/>
        </p:nvSpPr>
        <p:spPr>
          <a:xfrm>
            <a:off x="1274553" y="2642191"/>
            <a:ext cx="185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Λύση 2: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FE034-87CE-4907-A620-051FAABEBBD6}"/>
              </a:ext>
            </a:extLst>
          </p:cNvPr>
          <p:cNvSpPr txBox="1"/>
          <p:nvPr/>
        </p:nvSpPr>
        <p:spPr>
          <a:xfrm>
            <a:off x="1245525" y="4580042"/>
            <a:ext cx="185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Λύση 3: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399FF3-EC5F-424B-B50A-0871789A3D63}"/>
              </a:ext>
            </a:extLst>
          </p:cNvPr>
          <p:cNvSpPr txBox="1"/>
          <p:nvPr/>
        </p:nvSpPr>
        <p:spPr>
          <a:xfrm>
            <a:off x="7005319" y="668172"/>
            <a:ext cx="185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Λύση 4: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79ABC1-3860-4886-9F61-82DADC5D412D}"/>
              </a:ext>
            </a:extLst>
          </p:cNvPr>
          <p:cNvSpPr txBox="1"/>
          <p:nvPr/>
        </p:nvSpPr>
        <p:spPr>
          <a:xfrm>
            <a:off x="1683657" y="119778"/>
            <a:ext cx="85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rgbClr val="00B050"/>
                </a:solidFill>
              </a:rPr>
              <a:t>Βρήκες όλες τις λύσεις;</a:t>
            </a:r>
            <a:endParaRPr lang="en-GB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Panayiotou</dc:creator>
  <cp:lastModifiedBy>Marina Panayiotou</cp:lastModifiedBy>
  <cp:revision>4</cp:revision>
  <dcterms:created xsi:type="dcterms:W3CDTF">2021-01-24T12:38:51Z</dcterms:created>
  <dcterms:modified xsi:type="dcterms:W3CDTF">2021-01-26T18:50:02Z</dcterms:modified>
</cp:coreProperties>
</file>