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7" r:id="rId4"/>
    <p:sldId id="278" r:id="rId5"/>
    <p:sldId id="264" r:id="rId6"/>
    <p:sldId id="279" r:id="rId7"/>
    <p:sldId id="280" r:id="rId8"/>
    <p:sldId id="265" r:id="rId9"/>
    <p:sldId id="281" r:id="rId10"/>
    <p:sldId id="282" r:id="rId11"/>
    <p:sldId id="266" r:id="rId12"/>
    <p:sldId id="276" r:id="rId13"/>
    <p:sldId id="271" r:id="rId14"/>
    <p:sldId id="267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8" d="100"/>
          <a:sy n="78" d="100"/>
        </p:scale>
        <p:origin x="28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365A-E7B7-4721-96EA-96278D984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72E8F-6339-49CE-BA59-2DF8EFC06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80AA-C0E5-42F6-B1F3-27A7489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497B-0C9D-48C4-ACDC-84A84428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1D92-E515-4EFB-9994-C85462CC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3EC6-EBE4-442E-958C-F0F72A07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FA9E-AF8E-4460-BC27-CB05D348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B84E-F210-4E80-9D13-3355D9C3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9E1F-3127-4053-9D03-47BD866B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A877F-B8CD-46AD-9D57-C6D5674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9574C-7405-4FDA-B3DA-BE0E75D94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C09C8-307D-466C-84F9-790CA2449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9A1B-F4F3-446E-B246-3F068B22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A3D6-FA59-455D-BBC3-8F9CF4CC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E2FD-3BFE-4BA9-8979-E2F2138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5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A2E9-D259-457C-A924-53230075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597E-D440-4704-93E1-A8B4751A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ED49-7576-4679-9209-36EA726E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AD2C-AD89-4514-9B4D-AE649500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FBAA-EF0C-4232-A040-2F783740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AF2-A03E-4D93-8A45-695FBA9D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44C70-FEC3-4E3E-8DC8-529D3511C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A3511-785F-4239-AF78-22E25C7A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8E8A-E96E-4B20-A73F-D17CD084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BCE0-B29C-4B7B-975E-95008C92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8F44-5075-4B07-9C85-B019A18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E2A6-5F0C-472B-B865-EE6402B4A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5C50E-2AA2-447C-92F9-F63C05F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9BCA-C54A-4C0F-9D75-35818423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1135-F6D2-40D2-902F-DBE1E05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0C3D5-1D8C-4442-A6DB-D0D22F5B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D70A-6804-43F5-BC4A-9FAC915F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7B09-A7F9-4A7A-8C16-499A1A19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7A76-92B0-4080-9363-CACECBAF8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E55D1-79BA-4BE1-9281-3BA904F3F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985C1-2818-4BDF-8044-7704AB26E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90FC9-578F-4C4D-B555-887E8185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715CD-8027-4326-8862-D85732AB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C4FFD-8537-40DD-BF7E-CDB33390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6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1296-3630-4E4F-8EC0-EFC701E2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DE6D0-D406-4C6E-B3E5-72FF0230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855CA-A980-407F-92FD-4CF1330D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8370B-B8C5-4C43-8703-8D649CA8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47E84-28C0-4E75-A1E2-3C24ACF8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97BF7-C22C-492A-BD9C-829BE400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724ED-6A70-47C6-9CA3-AAC0AF53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8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98AE-8F2E-44B4-A87B-E92E9A1F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3C7F-37A8-443D-86A0-43CA637D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021A6-CE81-4690-B39A-B1E258F91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D08B3-BF42-4FC8-81DB-0824968F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53893-A78D-41B9-8637-8AB6757A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5370-B371-4DA5-8758-A601B2AA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EA78-2F66-48F7-8F8C-B6FEA822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C8C2D-F521-4F56-B0A8-B57984C2A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D101-C3E4-4F6B-A515-C59E363D8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0C41-3BC5-4E59-8CA8-66366816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8661F-2D93-42C9-900A-D8B18C5C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A05C-CE6F-4E04-B25C-8E705537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FF433-BE65-4987-8BD2-B5B9F82A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02F11-006C-44C6-A777-29F5576B0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E07C-027D-43AE-98C3-A19A73ADB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ECB2-9276-4EB7-8CDB-5B2AE7A48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5E67-5F43-4C64-9CBE-B592F1087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E1DC042E-911D-4E2E-9748-7B373F6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71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nowman clipart transparent background, Snowman transparent background  Transparent FREE for download on WebStockReview 2021">
            <a:extLst>
              <a:ext uri="{FF2B5EF4-FFF2-40B4-BE49-F238E27FC236}">
                <a16:creationId xmlns:a16="http://schemas.microsoft.com/office/drawing/2014/main" id="{094D27BA-AD84-4C71-B26D-6D7CCA4F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831" y="1871002"/>
            <a:ext cx="4594371" cy="51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044354C-6E4D-45F8-88D0-6FAA7C331BC4}"/>
              </a:ext>
            </a:extLst>
          </p:cNvPr>
          <p:cNvSpPr/>
          <p:nvPr/>
        </p:nvSpPr>
        <p:spPr>
          <a:xfrm>
            <a:off x="4783015" y="1364566"/>
            <a:ext cx="6682154" cy="2250831"/>
          </a:xfrm>
          <a:prstGeom prst="wedgeRoundRectCallout">
            <a:avLst>
              <a:gd name="adj1" fmla="val -57412"/>
              <a:gd name="adj2" fmla="val 38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4C3E-2AB4-406B-AE9B-CA5E43AB7DA6}"/>
              </a:ext>
            </a:extLst>
          </p:cNvPr>
          <p:cNvSpPr txBox="1"/>
          <p:nvPr/>
        </p:nvSpPr>
        <p:spPr>
          <a:xfrm>
            <a:off x="5022166" y="1589649"/>
            <a:ext cx="6217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Γεια σας παιδιά! Πάμε να παίξουμε με τους αριθμούς</a:t>
            </a:r>
            <a:r>
              <a:rPr lang="en-GB" sz="2800" dirty="0"/>
              <a:t>;</a:t>
            </a:r>
            <a:r>
              <a:rPr lang="el-GR" sz="2800" dirty="0"/>
              <a:t> Διαλέγω κάθε φορά τα κουμπιά που ταιριάζουν στο χιονάνθρωπο!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087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9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6976F43-F0C0-4301-B87C-646BD1D0B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r="3298" b="9055"/>
          <a:stretch/>
        </p:blipFill>
        <p:spPr bwMode="auto">
          <a:xfrm>
            <a:off x="130629" y="816429"/>
            <a:ext cx="4590731" cy="55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FB4946-4464-49DA-8394-46F219EE4649}"/>
              </a:ext>
            </a:extLst>
          </p:cNvPr>
          <p:cNvGrpSpPr/>
          <p:nvPr/>
        </p:nvGrpSpPr>
        <p:grpSpPr>
          <a:xfrm>
            <a:off x="6096000" y="1469595"/>
            <a:ext cx="5829300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2D0036-3092-49C8-A37D-40964CF3176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0479F39F-148E-48BD-B61E-BCA92461C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9A59F7F-9991-40D1-B042-88345CA6D2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559D89D-F244-47CF-9D17-F72C55AEE7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C8CD3DF0-6A54-47EA-960A-2A4C04D4C3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4117C32-F2D0-4E77-ACF1-B669B6469D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12859"/>
            <a:stretch/>
          </p:blipFill>
          <p:spPr bwMode="auto">
            <a:xfrm>
              <a:off x="10362709" y="1635472"/>
              <a:ext cx="957261" cy="95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1CAC5-C66C-4DE8-AAB3-BD9571EDB5C3}"/>
              </a:ext>
            </a:extLst>
          </p:cNvPr>
          <p:cNvGrpSpPr/>
          <p:nvPr/>
        </p:nvGrpSpPr>
        <p:grpSpPr>
          <a:xfrm>
            <a:off x="6063627" y="5030465"/>
            <a:ext cx="5829300" cy="1302543"/>
            <a:chOff x="5581650" y="1524000"/>
            <a:chExt cx="5829300" cy="1302543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B6232F-0B8A-40FA-BF95-64E775AE990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DEA3C348-D8F7-401C-9A6B-68CE6AD19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02051FD-1165-4256-8ECC-D9D55B92B5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3D13A5A-54E9-4E4A-A621-AD14FA0AF2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72095D-30AE-4464-8D48-094C93C3708B}"/>
              </a:ext>
            </a:extLst>
          </p:cNvPr>
          <p:cNvGrpSpPr/>
          <p:nvPr/>
        </p:nvGrpSpPr>
        <p:grpSpPr>
          <a:xfrm>
            <a:off x="6096000" y="3132387"/>
            <a:ext cx="5829300" cy="1302543"/>
            <a:chOff x="5581650" y="1524000"/>
            <a:chExt cx="5829300" cy="1302543"/>
          </a:xfrm>
        </p:grpSpPr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53C522D-8766-4ED4-B7A3-3DC8A3F88333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A3DB2F2-A640-46F3-A70D-2CE803B29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DC2CA46-C92B-4569-B440-1613AAB2D9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1EB2A46-9021-4F2F-B2F6-9DEF9CD0B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6F034E64-2099-4E91-B736-4719EB97C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897705" y="150543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rId5" action="ppaction://hlinksldjump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976761" y="3069044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897844" y="5082919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7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F1F49B58-C36B-4E4C-9B60-2C19638EF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36" r="2923" b="7036"/>
          <a:stretch/>
        </p:blipFill>
        <p:spPr bwMode="auto">
          <a:xfrm>
            <a:off x="190499" y="729593"/>
            <a:ext cx="4593771" cy="57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D9EB92-9199-4AD5-B90C-89D241228E1E}"/>
              </a:ext>
            </a:extLst>
          </p:cNvPr>
          <p:cNvGrpSpPr/>
          <p:nvPr/>
        </p:nvGrpSpPr>
        <p:grpSpPr>
          <a:xfrm>
            <a:off x="6096000" y="1596370"/>
            <a:ext cx="5829300" cy="1302543"/>
            <a:chOff x="5581650" y="1524000"/>
            <a:chExt cx="5829300" cy="1302543"/>
          </a:xfrm>
        </p:grpSpPr>
        <p:sp>
          <p:nvSpPr>
            <p:cNvPr id="5" name="Action Button: Blank 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8F01BBB-6A00-43A4-99EE-48B8AF8A1468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C1A6EA0-E6EE-4DB5-9CE2-E287E527B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505A567-4E31-4C7D-BFA7-E156DE03A0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E438F6D-318A-4B09-9C78-50A1002F10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F7F4D2E3-F2E5-42C1-B83C-0B05F19037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4856BC4-47D7-4340-9A80-47AE7FE96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12859"/>
            <a:stretch/>
          </p:blipFill>
          <p:spPr bwMode="auto">
            <a:xfrm>
              <a:off x="10362709" y="1635472"/>
              <a:ext cx="957261" cy="95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05ED72-F8A2-46A2-B571-265FD13E34CB}"/>
              </a:ext>
            </a:extLst>
          </p:cNvPr>
          <p:cNvGrpSpPr/>
          <p:nvPr/>
        </p:nvGrpSpPr>
        <p:grpSpPr>
          <a:xfrm>
            <a:off x="6096000" y="3315233"/>
            <a:ext cx="5829300" cy="1302543"/>
            <a:chOff x="5581650" y="1524000"/>
            <a:chExt cx="5829300" cy="1302543"/>
          </a:xfrm>
        </p:grpSpPr>
        <p:sp>
          <p:nvSpPr>
            <p:cNvPr id="1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7357E9B-ABB9-4106-B501-24F67BE7613F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F76805D-6810-4A80-9B69-0AFA46E88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B7654B4B-8A84-4584-BA81-D2B596E714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C339FEC4-056A-4106-95BE-7572247DA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FE7B10-11A5-4A47-9D9D-856B2AF0A9C6}"/>
              </a:ext>
            </a:extLst>
          </p:cNvPr>
          <p:cNvGrpSpPr/>
          <p:nvPr/>
        </p:nvGrpSpPr>
        <p:grpSpPr>
          <a:xfrm>
            <a:off x="6096000" y="5034096"/>
            <a:ext cx="5829300" cy="1302543"/>
            <a:chOff x="5581650" y="1524000"/>
            <a:chExt cx="5829300" cy="1302543"/>
          </a:xfrm>
        </p:grpSpPr>
        <p:sp>
          <p:nvSpPr>
            <p:cNvPr id="20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2119E15-27B5-4857-8022-6494785BB684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278E53C-9A1D-4A27-81BE-18576CCA6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E615D55-B9DA-4329-8DFE-3ABA46908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FF40658-F0BD-4FED-BE25-86219D234C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D746BE7-EF25-4BC8-9F04-157136B14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AF5903E4-0501-41D2-AF84-92D3C0137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973077" y="1665439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225E10-D68E-444B-B7D6-B8D4A6D57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5069245" y="330171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BFBC12-E42C-45EE-BB24-1DD53F520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991417" y="498767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8E67B08-33BD-47EC-9197-9C843D5ECBE2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9" name="Picture 2" descr="Hand click button Royalty Free Vector Image - VectorStock">
            <a:extLst>
              <a:ext uri="{FF2B5EF4-FFF2-40B4-BE49-F238E27FC236}">
                <a16:creationId xmlns:a16="http://schemas.microsoft.com/office/drawing/2014/main" id="{AB91E66F-FCF0-466C-B5B0-F72A4DE6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3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0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8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FB4946-4464-49DA-8394-46F219EE4649}"/>
              </a:ext>
            </a:extLst>
          </p:cNvPr>
          <p:cNvGrpSpPr/>
          <p:nvPr/>
        </p:nvGrpSpPr>
        <p:grpSpPr>
          <a:xfrm>
            <a:off x="5469880" y="1461914"/>
            <a:ext cx="6417112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2D0036-3092-49C8-A37D-40964CF3176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0479F39F-148E-48BD-B61E-BCA92461C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9935" r="6703" b="9615"/>
            <a:stretch/>
          </p:blipFill>
          <p:spPr bwMode="auto">
            <a:xfrm>
              <a:off x="5721832" y="1845157"/>
              <a:ext cx="787570" cy="7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B6232F-0B8A-40FA-BF95-64E775AE990C}"/>
              </a:ext>
            </a:extLst>
          </p:cNvPr>
          <p:cNvSpPr/>
          <p:nvPr/>
        </p:nvSpPr>
        <p:spPr>
          <a:xfrm>
            <a:off x="5508188" y="5030465"/>
            <a:ext cx="6384739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3C522D-8766-4ED4-B7A3-3DC8A3F88333}"/>
              </a:ext>
            </a:extLst>
          </p:cNvPr>
          <p:cNvSpPr/>
          <p:nvPr/>
        </p:nvSpPr>
        <p:spPr>
          <a:xfrm>
            <a:off x="5508188" y="3132387"/>
            <a:ext cx="6417112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3113" y="1559136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310604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495363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FC9E29-04CB-4C0A-BBD9-0AA079FA2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39" t="27159" r="43752" b="41502"/>
          <a:stretch/>
        </p:blipFill>
        <p:spPr>
          <a:xfrm>
            <a:off x="185813" y="1093985"/>
            <a:ext cx="4106262" cy="5239023"/>
          </a:xfrm>
          <a:prstGeom prst="rect">
            <a:avLst/>
          </a:prstGeom>
        </p:spPr>
      </p:pic>
      <p:pic>
        <p:nvPicPr>
          <p:cNvPr id="3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B80E9C4-0F71-4F29-B2E4-A8D4C4A4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3361114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77CC83B-3E7F-4705-AAD5-1A9DEA262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50BA35A-5D96-47DC-8DD5-9788898F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56137" y="1790752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08AE1CD-9AE2-4C30-AB2E-FD5C562A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15670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9130C2C-D992-4C16-9DF1-DFF0CE6F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93823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7F432F2-052E-43DB-B4B8-941578162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54939" y="336327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93C67E52-5F06-4A3B-A388-C08F1A589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516055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560CA4A-BA81-4FC7-B128-E4C37E50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68207" y="531791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3ADA6FC-F1C2-4A6C-A700-EA2B2188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507561" y="334044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DBBADBA-7AAB-433D-AF34-F773BEE72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438287" y="3307850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3497576-EA56-44F2-9F11-428811B2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475203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A2DFC269-2512-4B20-8984-2EE1CBE14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06860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6EAD8A5-9F35-499D-A16E-8CF129CDF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424806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C8012004-98B5-44BA-82BE-F34625AFA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18832" y="531791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4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4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9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EAAB97-085A-4B06-9BD5-550405D78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581"/>
          <a:stretch/>
        </p:blipFill>
        <p:spPr bwMode="auto">
          <a:xfrm>
            <a:off x="346441" y="1206119"/>
            <a:ext cx="4267869" cy="51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982926-6A3C-4EAD-A6A0-460E10D72C00}"/>
              </a:ext>
            </a:extLst>
          </p:cNvPr>
          <p:cNvGrpSpPr/>
          <p:nvPr/>
        </p:nvGrpSpPr>
        <p:grpSpPr>
          <a:xfrm>
            <a:off x="5641065" y="1483116"/>
            <a:ext cx="5829300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B4BD6B-BC0C-4578-8B34-15FB0801BD81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915DED28-9FF9-4ADE-AFF5-56621556D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DBEE8041-F9EA-4C57-ACAD-B8F911045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9DF7B-407A-4FAD-ABC4-3597EA29E701}"/>
              </a:ext>
            </a:extLst>
          </p:cNvPr>
          <p:cNvGrpSpPr/>
          <p:nvPr/>
        </p:nvGrpSpPr>
        <p:grpSpPr>
          <a:xfrm>
            <a:off x="5641065" y="4961664"/>
            <a:ext cx="5829300" cy="1302543"/>
            <a:chOff x="5581650" y="1524000"/>
            <a:chExt cx="5829300" cy="1302543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F8B8AC9-3BE8-45AE-A2F1-2917A87D0C98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F83D4BB-7B25-4F7C-BA6C-4E0331543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E36099-18A9-4170-8E36-9CBD679E4114}"/>
              </a:ext>
            </a:extLst>
          </p:cNvPr>
          <p:cNvGrpSpPr/>
          <p:nvPr/>
        </p:nvGrpSpPr>
        <p:grpSpPr>
          <a:xfrm>
            <a:off x="5631493" y="3107894"/>
            <a:ext cx="5829300" cy="1302543"/>
            <a:chOff x="5581650" y="1524000"/>
            <a:chExt cx="5829300" cy="1302543"/>
          </a:xfrm>
        </p:grpSpPr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8395693-9674-402B-8699-F844562BD0CB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556BF32-C0CF-441E-8459-6211D8929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7EFEA62-ABDF-44B2-9701-1B2F6AD743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2FFC24D-99B6-47F2-952D-55CF0096C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FEFA3-B3E0-45C4-9782-CD6F021C1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60695" y="1495478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E8A53B-8299-46C8-8F0E-C14C33BE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30335" y="308722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and click button Royalty Free Vector Image - VectorStock">
            <a:hlinkClick r:id="rId5" action="ppaction://hlinksldjump"/>
            <a:extLst>
              <a:ext uri="{FF2B5EF4-FFF2-40B4-BE49-F238E27FC236}">
                <a16:creationId xmlns:a16="http://schemas.microsoft.com/office/drawing/2014/main" id="{DB0261A9-3119-4687-B04C-B568A7AC9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01387" y="4961664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A8C92-563F-4F05-A4A7-15D08D32F440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3" name="Picture 2" descr="Hand click button Royalty Free Vector Image - VectorStock">
            <a:extLst>
              <a:ext uri="{FF2B5EF4-FFF2-40B4-BE49-F238E27FC236}">
                <a16:creationId xmlns:a16="http://schemas.microsoft.com/office/drawing/2014/main" id="{5BCB7D5C-DE36-46BC-8BBE-823AF3A84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FB4946-4464-49DA-8394-46F219EE4649}"/>
              </a:ext>
            </a:extLst>
          </p:cNvPr>
          <p:cNvGrpSpPr/>
          <p:nvPr/>
        </p:nvGrpSpPr>
        <p:grpSpPr>
          <a:xfrm>
            <a:off x="5469880" y="1461914"/>
            <a:ext cx="6417112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2D0036-3092-49C8-A37D-40964CF3176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0479F39F-148E-48BD-B61E-BCA92461C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9935" r="6703" b="9615"/>
            <a:stretch/>
          </p:blipFill>
          <p:spPr bwMode="auto">
            <a:xfrm>
              <a:off x="5721832" y="1845157"/>
              <a:ext cx="787570" cy="7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B6232F-0B8A-40FA-BF95-64E775AE990C}"/>
              </a:ext>
            </a:extLst>
          </p:cNvPr>
          <p:cNvSpPr/>
          <p:nvPr/>
        </p:nvSpPr>
        <p:spPr>
          <a:xfrm>
            <a:off x="5508188" y="5030465"/>
            <a:ext cx="6384739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3C522D-8766-4ED4-B7A3-3DC8A3F88333}"/>
              </a:ext>
            </a:extLst>
          </p:cNvPr>
          <p:cNvSpPr/>
          <p:nvPr/>
        </p:nvSpPr>
        <p:spPr>
          <a:xfrm>
            <a:off x="5508188" y="3132387"/>
            <a:ext cx="6417112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3113" y="1559136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310604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495363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B80E9C4-0F71-4F29-B2E4-A8D4C4A4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3361114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77CC83B-3E7F-4705-AAD5-1A9DEA262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50BA35A-5D96-47DC-8DD5-9788898F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56137" y="1790752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08AE1CD-9AE2-4C30-AB2E-FD5C562A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15670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9130C2C-D992-4C16-9DF1-DFF0CE6F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93823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7F432F2-052E-43DB-B4B8-941578162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493415" y="3321260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93C67E52-5F06-4A3B-A388-C08F1A589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421926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560CA4A-BA81-4FC7-B128-E4C37E50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68207" y="531791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3ADA6FC-F1C2-4A6C-A700-EA2B2188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11961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DBBADBA-7AAB-433D-AF34-F773BEE72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307867" y="3303072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3497576-EA56-44F2-9F11-428811B2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382657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A2DFC269-2512-4B20-8984-2EE1CBE14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476553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6EAD8A5-9F35-499D-A16E-8CF129CDF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343540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C8012004-98B5-44BA-82BE-F34625AFA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230567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892688-CDC9-4C5D-8BE3-6982186049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41" t="64341" r="44120" b="5556"/>
          <a:stretch/>
        </p:blipFill>
        <p:spPr>
          <a:xfrm>
            <a:off x="105399" y="1297459"/>
            <a:ext cx="4186675" cy="5157498"/>
          </a:xfrm>
          <a:prstGeom prst="rect">
            <a:avLst/>
          </a:prstGeom>
        </p:spPr>
      </p:pic>
      <p:pic>
        <p:nvPicPr>
          <p:cNvPr id="2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5C2D9D0-F6C7-4200-BBD6-2A2C40C1A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044530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B18882BC-C444-4DED-B396-25363443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911517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99DBA7D-4F3A-405D-8DF0-61BCB1B2B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267837" y="17662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8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4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0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2D0036-3092-49C8-A37D-40964CF3176C}"/>
              </a:ext>
            </a:extLst>
          </p:cNvPr>
          <p:cNvSpPr/>
          <p:nvPr/>
        </p:nvSpPr>
        <p:spPr>
          <a:xfrm>
            <a:off x="4709627" y="1488011"/>
            <a:ext cx="7127511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B6232F-0B8A-40FA-BF95-64E775AE990C}"/>
              </a:ext>
            </a:extLst>
          </p:cNvPr>
          <p:cNvSpPr/>
          <p:nvPr/>
        </p:nvSpPr>
        <p:spPr>
          <a:xfrm>
            <a:off x="4881166" y="5039696"/>
            <a:ext cx="7031222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3C522D-8766-4ED4-B7A3-3DC8A3F88333}"/>
              </a:ext>
            </a:extLst>
          </p:cNvPr>
          <p:cNvSpPr/>
          <p:nvPr/>
        </p:nvSpPr>
        <p:spPr>
          <a:xfrm>
            <a:off x="4828839" y="3132387"/>
            <a:ext cx="7096461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 click button Royalty Free Vector Image - VectorStock">
            <a:hlinkClick r:id="rId2" action="ppaction://hlinksldjump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3769556" y="1618870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3840398" y="3090280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3912064" y="488310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B80E9C4-0F71-4F29-B2E4-A8D4C4A4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4795842" y="1800175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109E051-11BC-41D1-B23A-37901D2517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41" t="23683" r="43909" b="45521"/>
          <a:stretch/>
        </p:blipFill>
        <p:spPr>
          <a:xfrm>
            <a:off x="55660" y="1279574"/>
            <a:ext cx="3784738" cy="4800619"/>
          </a:xfrm>
          <a:prstGeom prst="rect">
            <a:avLst/>
          </a:prstGeom>
        </p:spPr>
      </p:pic>
      <p:pic>
        <p:nvPicPr>
          <p:cNvPr id="5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BBDBAB3F-F67C-45B0-B410-C6BAF5C5F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372046" y="1815468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0FCFE22-89AD-434B-BA3C-EE578CE0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583944" y="1812683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8AC4B9A6-82BF-41E3-986A-4350D539C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138806" y="182753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236D12E-9ADC-4B87-83F0-C1BDAF28B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920861" y="1800175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4C7F5B6F-E5C5-4C0E-AD4C-2686EBB74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708214" y="178691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9E809C6C-83C4-4C31-A743-6A034A58C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84948" y="178691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D8BD369F-EB56-470F-8CBC-2BE07698B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257778" y="1778103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8E53828-BDCB-4AA9-B5E2-D7BB8D893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4889313" y="342900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57B9649-DB5C-46C8-A68E-8A7C6143F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5" y="342900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C4A2BB2-5F73-41E2-B510-98F86A296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208327" y="532817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442BEA78-A540-4291-B30F-A41146166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434822" y="531313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0504FFC-45CF-4EBA-A366-5E449A21D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80131" y="535115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67F31998-14D1-4F91-A983-20BB615A2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4937046" y="534082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3CC193E-179E-489C-A4D9-3F7982644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391958" y="344455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A20511F4-3A06-4C6F-9710-F7F9E59DE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963018" y="5356355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85C1CF9-4E01-4A25-AE0F-8CBF5609D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726776" y="535115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CDAB390E-C644-46F3-BE6D-28ED5E3B8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81467" y="535115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8D23785-8270-408A-929B-275C5626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241201" y="534082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B3B55CC-F671-433B-8D11-532C9AC59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995892" y="5332089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6296FB0-984D-4D59-832E-DC3199674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138806" y="344455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D1FDB3E-0EA4-4C72-9622-AA196FBAB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927182" y="349772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00A3D6E-2D01-424C-8BC9-4A3C7AB7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685127" y="3460997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1EF53BD-280C-42BC-BBDC-9ECB0E7AA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62406" y="343597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4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0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A8A98D0-C599-44E1-8B39-BDF10174E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3"/>
          <a:stretch/>
        </p:blipFill>
        <p:spPr bwMode="auto">
          <a:xfrm>
            <a:off x="1460597" y="200878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E634EDB0-9788-4BF3-8E42-5365EBDA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2460506" y="1349704"/>
            <a:ext cx="3912158" cy="53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8DADEFA-4160-44AA-A900-2D7967E40CCD}"/>
              </a:ext>
            </a:extLst>
          </p:cNvPr>
          <p:cNvSpPr/>
          <p:nvPr/>
        </p:nvSpPr>
        <p:spPr>
          <a:xfrm>
            <a:off x="6212114" y="2256065"/>
            <a:ext cx="3905014" cy="791936"/>
          </a:xfrm>
          <a:prstGeom prst="wedgeRoundRectCallout">
            <a:avLst>
              <a:gd name="adj1" fmla="val -60926"/>
              <a:gd name="adj2" fmla="val 37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F60A0-784C-433B-BAF5-9AB80A2F18AA}"/>
              </a:ext>
            </a:extLst>
          </p:cNvPr>
          <p:cNvSpPr txBox="1"/>
          <p:nvPr/>
        </p:nvSpPr>
        <p:spPr>
          <a:xfrm>
            <a:off x="6344305" y="2256065"/>
            <a:ext cx="377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Τέλεια φιλαράκι!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3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EBC0ADA-87EA-4D59-9BD8-4040BBB26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581"/>
          <a:stretch/>
        </p:blipFill>
        <p:spPr bwMode="auto">
          <a:xfrm>
            <a:off x="590549" y="1336160"/>
            <a:ext cx="4269003" cy="51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54B5ED-CDC2-407D-87D1-E122357E19B6}"/>
              </a:ext>
            </a:extLst>
          </p:cNvPr>
          <p:cNvGrpSpPr/>
          <p:nvPr/>
        </p:nvGrpSpPr>
        <p:grpSpPr>
          <a:xfrm>
            <a:off x="5641065" y="1483116"/>
            <a:ext cx="5829300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4D7203-ABEC-4833-B255-80F5AC0A711B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5956619-8463-4573-BF62-B03F59B8D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9358469A-7639-4FEC-9AFB-9E0C8723A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459ED8-0DA8-43B3-8A99-145945EB564A}"/>
              </a:ext>
            </a:extLst>
          </p:cNvPr>
          <p:cNvGrpSpPr/>
          <p:nvPr/>
        </p:nvGrpSpPr>
        <p:grpSpPr>
          <a:xfrm>
            <a:off x="5641065" y="4961664"/>
            <a:ext cx="5829300" cy="1302543"/>
            <a:chOff x="5581650" y="1524000"/>
            <a:chExt cx="5829300" cy="1302543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4770E78-0ED6-43DA-8A77-4F81038178B4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6EBDDBB0-AB5A-46C8-9DE1-3A2EE8964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C447D97-9372-4947-B133-01CE27CA7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42F1F50-E502-4610-A22B-6DD7A4B4F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D314B8-4F08-4C64-8689-50509131C1EB}"/>
              </a:ext>
            </a:extLst>
          </p:cNvPr>
          <p:cNvGrpSpPr/>
          <p:nvPr/>
        </p:nvGrpSpPr>
        <p:grpSpPr>
          <a:xfrm>
            <a:off x="5641065" y="3097576"/>
            <a:ext cx="5829300" cy="1302543"/>
            <a:chOff x="5581650" y="1524000"/>
            <a:chExt cx="5829300" cy="1302543"/>
          </a:xfrm>
        </p:grpSpPr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5C60850-9F82-43BA-B9BC-413C3E24969F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FC15699-6DA1-4B47-A2E9-B0F36E69B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1C697E75-933E-476A-BCF3-21C251CE8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60695" y="1495478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37A34-6810-4CA7-A3E0-AE477D34F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14310" y="301915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208DC7-AA3F-4E0E-91B4-13EE58F59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14310" y="4961664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F02FC9-D6B3-4C6A-A003-0AD2337BEEB0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Hand click button Royalty Free Vector Image - VectorStock">
            <a:extLst>
              <a:ext uri="{FF2B5EF4-FFF2-40B4-BE49-F238E27FC236}">
                <a16:creationId xmlns:a16="http://schemas.microsoft.com/office/drawing/2014/main" id="{EED11175-458E-4C54-B8CE-19AB80451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9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1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:a16="http://schemas.microsoft.com/office/drawing/2014/main" id="{7D0BD2B4-AADA-4F76-90DC-6D71E977D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581"/>
          <a:stretch/>
        </p:blipFill>
        <p:spPr bwMode="auto">
          <a:xfrm>
            <a:off x="812615" y="1518956"/>
            <a:ext cx="3988851" cy="47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BC40C-699B-48EA-BEAC-2D17D18BE6D8}"/>
              </a:ext>
            </a:extLst>
          </p:cNvPr>
          <p:cNvGrpSpPr/>
          <p:nvPr/>
        </p:nvGrpSpPr>
        <p:grpSpPr>
          <a:xfrm>
            <a:off x="5641065" y="1483116"/>
            <a:ext cx="5829300" cy="1302543"/>
            <a:chOff x="5581650" y="1524000"/>
            <a:chExt cx="5829300" cy="1302543"/>
          </a:xfrm>
        </p:grpSpPr>
        <p:sp>
          <p:nvSpPr>
            <p:cNvPr id="28" name="Action Button: Blank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67928E4-8577-4BA2-A204-636CAC04CFB1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6954E365-9D27-43A3-803E-2DF253420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E207A50E-1BF8-4459-B914-A52C394F6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DC58C24-C714-43B6-833E-07C35D99F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234F490-2973-4D2E-8036-E8581C60F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E9301915-2545-4F47-A7DE-D1EE1749E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12859"/>
            <a:stretch/>
          </p:blipFill>
          <p:spPr bwMode="auto">
            <a:xfrm>
              <a:off x="10362709" y="1635472"/>
              <a:ext cx="957261" cy="95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548419-9AC9-44BB-8689-3C142260BBDF}"/>
              </a:ext>
            </a:extLst>
          </p:cNvPr>
          <p:cNvGrpSpPr/>
          <p:nvPr/>
        </p:nvGrpSpPr>
        <p:grpSpPr>
          <a:xfrm>
            <a:off x="5641065" y="4961664"/>
            <a:ext cx="5829300" cy="1302543"/>
            <a:chOff x="5581650" y="1524000"/>
            <a:chExt cx="5829300" cy="1302543"/>
          </a:xfrm>
        </p:grpSpPr>
        <p:sp>
          <p:nvSpPr>
            <p:cNvPr id="35" name="Action Button: Blank 3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BBE30AE-5FF6-44C3-A123-CE0444D96A68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FD2AEB24-6E27-40BF-8C00-B7BFF6464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F274BED9-3285-4C47-9B04-A4A6A98012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B1541BA1-D85C-4812-8273-EABF82BD9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EEED03-76FB-4FBF-99CF-463C92E571A5}"/>
              </a:ext>
            </a:extLst>
          </p:cNvPr>
          <p:cNvGrpSpPr/>
          <p:nvPr/>
        </p:nvGrpSpPr>
        <p:grpSpPr>
          <a:xfrm>
            <a:off x="5654252" y="3067799"/>
            <a:ext cx="5829300" cy="1302543"/>
            <a:chOff x="5581650" y="1524000"/>
            <a:chExt cx="5829300" cy="1302543"/>
          </a:xfrm>
        </p:grpSpPr>
        <p:sp>
          <p:nvSpPr>
            <p:cNvPr id="40" name="Action Button: Blank 3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8B1D01F-5CF7-421B-AB41-9BD9DB347BF3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33D7205-6EA7-41DD-A7B1-1D35D8810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B60B8C8F-6B66-42CA-A25F-8BA9C092E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35A4CD9-6344-4372-918C-DBDC9B3AB9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D346490-ED5D-47A2-9DEC-D119D1F709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9E741A-E7D4-4504-9C05-83172CA5BE60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Hand click button Royalty Free Vector Image - VectorStock">
            <a:extLst>
              <a:ext uri="{FF2B5EF4-FFF2-40B4-BE49-F238E27FC236}">
                <a16:creationId xmlns:a16="http://schemas.microsoft.com/office/drawing/2014/main" id="{297AAC80-6E3B-45CE-9443-959FB11C1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C2C31B-A591-4993-BAA5-8EE95A91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60695" y="1495478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163357-8F0A-4A92-B37F-C7530C9D5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94053" y="3158069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click button Royalty Free Vector Image - VectorStock">
            <a:hlinkClick r:id="rId5" action="ppaction://hlinksldjump"/>
            <a:extLst>
              <a:ext uri="{FF2B5EF4-FFF2-40B4-BE49-F238E27FC236}">
                <a16:creationId xmlns:a16="http://schemas.microsoft.com/office/drawing/2014/main" id="{A174778B-6672-49E7-BFF3-A4E5E0BEC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52650" y="4948146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1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5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116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Panayiotou</dc:creator>
  <cp:lastModifiedBy>Marina Panayiotou</cp:lastModifiedBy>
  <cp:revision>11</cp:revision>
  <dcterms:created xsi:type="dcterms:W3CDTF">2021-01-17T12:25:41Z</dcterms:created>
  <dcterms:modified xsi:type="dcterms:W3CDTF">2021-01-17T15:59:13Z</dcterms:modified>
</cp:coreProperties>
</file>