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78" r:id="rId5"/>
    <p:sldId id="264" r:id="rId6"/>
    <p:sldId id="279" r:id="rId7"/>
    <p:sldId id="280" r:id="rId8"/>
    <p:sldId id="265" r:id="rId9"/>
    <p:sldId id="281" r:id="rId10"/>
    <p:sldId id="282" r:id="rId11"/>
    <p:sldId id="266" r:id="rId12"/>
    <p:sldId id="276" r:id="rId13"/>
    <p:sldId id="271" r:id="rId14"/>
    <p:sldId id="267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8" d="100"/>
          <a:sy n="78" d="100"/>
        </p:scale>
        <p:origin x="2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365A-E7B7-4721-96EA-96278D984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72E8F-6339-49CE-BA59-2DF8EFC06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80AA-C0E5-42F6-B1F3-27A7489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497B-0C9D-48C4-ACDC-84A84428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1D92-E515-4EFB-9994-C85462CC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3EC6-EBE4-442E-958C-F0F72A07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FA9E-AF8E-4460-BC27-CB05D348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B84E-F210-4E80-9D13-3355D9C3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9E1F-3127-4053-9D03-47BD866B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877F-B8CD-46AD-9D57-C6D5674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9574C-7405-4FDA-B3DA-BE0E75D94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C09C8-307D-466C-84F9-790CA2449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A1B-F4F3-446E-B246-3F068B22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A3D6-FA59-455D-BBC3-8F9CF4CC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E2FD-3BFE-4BA9-8979-E2F2138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5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A2E9-D259-457C-A924-53230075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597E-D440-4704-93E1-A8B4751A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ED49-7576-4679-9209-36EA726E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AD2C-AD89-4514-9B4D-AE649500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FBAA-EF0C-4232-A040-2F783740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AF2-A03E-4D93-8A45-695FBA9D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44C70-FEC3-4E3E-8DC8-529D3511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A3511-785F-4239-AF78-22E25C7A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8E8A-E96E-4B20-A73F-D17CD084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BCE0-B29C-4B7B-975E-95008C92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8F44-5075-4B07-9C85-B019A18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E2A6-5F0C-472B-B865-EE6402B4A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5C50E-2AA2-447C-92F9-F63C05F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9BCA-C54A-4C0F-9D75-35818423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1135-F6D2-40D2-902F-DBE1E05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0C3D5-1D8C-4442-A6DB-D0D22F5B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D70A-6804-43F5-BC4A-9FAC915F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7B09-A7F9-4A7A-8C16-499A1A19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7A76-92B0-4080-9363-CACECBAF8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E55D1-79BA-4BE1-9281-3BA904F3F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985C1-2818-4BDF-8044-7704AB26E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90FC9-578F-4C4D-B555-887E8185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715CD-8027-4326-8862-D85732AB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C4FFD-8537-40DD-BF7E-CDB33390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6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1296-3630-4E4F-8EC0-EFC701E2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DE6D0-D406-4C6E-B3E5-72FF0230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855CA-A980-407F-92FD-4CF1330D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8370B-B8C5-4C43-8703-8D649CA8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47E84-28C0-4E75-A1E2-3C24ACF8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97BF7-C22C-492A-BD9C-829BE400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724ED-6A70-47C6-9CA3-AAC0AF53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98AE-8F2E-44B4-A87B-E92E9A1F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3C7F-37A8-443D-86A0-43CA637D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021A6-CE81-4690-B39A-B1E258F91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D08B3-BF42-4FC8-81DB-0824968F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53893-A78D-41B9-8637-8AB6757A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5370-B371-4DA5-8758-A601B2AA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EA78-2F66-48F7-8F8C-B6FEA822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C8C2D-F521-4F56-B0A8-B57984C2A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D101-C3E4-4F6B-A515-C59E363D8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0C41-3BC5-4E59-8CA8-66366816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8661F-2D93-42C9-900A-D8B18C5C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A05C-CE6F-4E04-B25C-8E705537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FF433-BE65-4987-8BD2-B5B9F82A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02F11-006C-44C6-A777-29F5576B0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E07C-027D-43AE-98C3-A19A73ADB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DF09-1D76-4851-B02A-0D1B7F5FC692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ECB2-9276-4EB7-8CDB-5B2AE7A48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5E67-5F43-4C64-9CBE-B592F108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E3E9-9AEF-41EC-B2F0-EADA853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E1DC042E-911D-4E2E-9748-7B373F6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71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nowman clipart transparent background, Snowman transparent background  Transparent FREE for download on WebStockReview 2021">
            <a:extLst>
              <a:ext uri="{FF2B5EF4-FFF2-40B4-BE49-F238E27FC236}">
                <a16:creationId xmlns:a16="http://schemas.microsoft.com/office/drawing/2014/main" id="{094D27BA-AD84-4C71-B26D-6D7CCA4F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831" y="1871002"/>
            <a:ext cx="4594371" cy="51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044354C-6E4D-45F8-88D0-6FAA7C331BC4}"/>
              </a:ext>
            </a:extLst>
          </p:cNvPr>
          <p:cNvSpPr/>
          <p:nvPr/>
        </p:nvSpPr>
        <p:spPr>
          <a:xfrm>
            <a:off x="4783015" y="1364566"/>
            <a:ext cx="6682154" cy="2250831"/>
          </a:xfrm>
          <a:prstGeom prst="wedgeRoundRectCallout">
            <a:avLst>
              <a:gd name="adj1" fmla="val -57412"/>
              <a:gd name="adj2" fmla="val 38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4C3E-2AB4-406B-AE9B-CA5E43AB7DA6}"/>
              </a:ext>
            </a:extLst>
          </p:cNvPr>
          <p:cNvSpPr txBox="1"/>
          <p:nvPr/>
        </p:nvSpPr>
        <p:spPr>
          <a:xfrm>
            <a:off x="5022166" y="1589649"/>
            <a:ext cx="621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Γεια σας παιδιά! Πάμε να παίξουμε με τους αριθμούς</a:t>
            </a:r>
            <a:r>
              <a:rPr lang="en-GB" sz="2800" dirty="0"/>
              <a:t>;</a:t>
            </a:r>
            <a:r>
              <a:rPr lang="el-GR" sz="2800" dirty="0"/>
              <a:t> Διαλέγω κάθε φορά τα κουμπιά που ταιριάζουν στο χιονάνθρωπο!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087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9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6976F43-F0C0-4301-B87C-646BD1D0B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r="3298" b="9055"/>
          <a:stretch/>
        </p:blipFill>
        <p:spPr bwMode="auto">
          <a:xfrm>
            <a:off x="130629" y="816429"/>
            <a:ext cx="4590731" cy="55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6096000" y="1469595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9A59F7F-9991-40D1-B042-88345CA6D2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559D89D-F244-47CF-9D17-F72C55AEE7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C8CD3DF0-6A54-47EA-960A-2A4C04D4C3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4117C32-F2D0-4E77-ACF1-B669B6469D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B1CAC5-C66C-4DE8-AAB3-BD9571EDB5C3}"/>
              </a:ext>
            </a:extLst>
          </p:cNvPr>
          <p:cNvGrpSpPr/>
          <p:nvPr/>
        </p:nvGrpSpPr>
        <p:grpSpPr>
          <a:xfrm>
            <a:off x="6063627" y="5030465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B6232F-0B8A-40FA-BF95-64E775AE990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DEA3C348-D8F7-401C-9A6B-68CE6AD19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02051FD-1165-4256-8ECC-D9D55B92B5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3D13A5A-54E9-4E4A-A621-AD14FA0AF2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72095D-30AE-4464-8D48-094C93C3708B}"/>
              </a:ext>
            </a:extLst>
          </p:cNvPr>
          <p:cNvGrpSpPr/>
          <p:nvPr/>
        </p:nvGrpSpPr>
        <p:grpSpPr>
          <a:xfrm>
            <a:off x="6096000" y="3132387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53C522D-8766-4ED4-B7A3-3DC8A3F88333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A3DB2F2-A640-46F3-A70D-2CE803B29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DC2CA46-C92B-4569-B440-1613AAB2D9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1EB2A46-9021-4F2F-B2F6-9DEF9CD0B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F034E64-2099-4E91-B736-4719EB97C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897705" y="150543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76761" y="306904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897844" y="508291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7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1F49B58-C36B-4E4C-9B60-2C19638E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36" r="2923" b="7036"/>
          <a:stretch/>
        </p:blipFill>
        <p:spPr bwMode="auto">
          <a:xfrm>
            <a:off x="190499" y="729593"/>
            <a:ext cx="4593771" cy="57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D9EB92-9199-4AD5-B90C-89D241228E1E}"/>
              </a:ext>
            </a:extLst>
          </p:cNvPr>
          <p:cNvGrpSpPr/>
          <p:nvPr/>
        </p:nvGrpSpPr>
        <p:grpSpPr>
          <a:xfrm>
            <a:off x="6096000" y="1596370"/>
            <a:ext cx="5829300" cy="1302543"/>
            <a:chOff x="5581650" y="1524000"/>
            <a:chExt cx="5829300" cy="1302543"/>
          </a:xfrm>
        </p:grpSpPr>
        <p:sp>
          <p:nvSpPr>
            <p:cNvPr id="5" name="Action Button: Blank 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8F01BBB-6A00-43A4-99EE-48B8AF8A146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C1A6EA0-E6EE-4DB5-9CE2-E287E527B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505A567-4E31-4C7D-BFA7-E156DE03A0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E438F6D-318A-4B09-9C78-50A1002F10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7F4D2E3-F2E5-42C1-B83C-0B05F1903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4856BC4-47D7-4340-9A80-47AE7FE96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05ED72-F8A2-46A2-B571-265FD13E34CB}"/>
              </a:ext>
            </a:extLst>
          </p:cNvPr>
          <p:cNvGrpSpPr/>
          <p:nvPr/>
        </p:nvGrpSpPr>
        <p:grpSpPr>
          <a:xfrm>
            <a:off x="6096000" y="3315233"/>
            <a:ext cx="5829300" cy="1302543"/>
            <a:chOff x="5581650" y="1524000"/>
            <a:chExt cx="5829300" cy="1302543"/>
          </a:xfrm>
        </p:grpSpPr>
        <p:sp>
          <p:nvSpPr>
            <p:cNvPr id="1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7357E9B-ABB9-4106-B501-24F67BE7613F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F76805D-6810-4A80-9B69-0AFA46E88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7654B4B-8A84-4584-BA81-D2B596E714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C339FEC4-056A-4106-95BE-7572247DA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E7B10-11A5-4A47-9D9D-856B2AF0A9C6}"/>
              </a:ext>
            </a:extLst>
          </p:cNvPr>
          <p:cNvGrpSpPr/>
          <p:nvPr/>
        </p:nvGrpSpPr>
        <p:grpSpPr>
          <a:xfrm>
            <a:off x="6096000" y="5034096"/>
            <a:ext cx="5829300" cy="1302543"/>
            <a:chOff x="5581650" y="1524000"/>
            <a:chExt cx="5829300" cy="1302543"/>
          </a:xfrm>
        </p:grpSpPr>
        <p:sp>
          <p:nvSpPr>
            <p:cNvPr id="20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2119E15-27B5-4857-8022-6494785BB684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278E53C-9A1D-4A27-81BE-18576CCA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E615D55-B9DA-4329-8DFE-3ABA46908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3FF40658-F0BD-4FED-BE25-86219D234C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D746BE7-EF25-4BC8-9F04-157136B14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AF5903E4-0501-41D2-AF84-92D3C0137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73077" y="166543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225E10-D68E-444B-B7D6-B8D4A6D57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5069245" y="330171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BFBC12-E42C-45EE-BB24-1DD53F520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991417" y="498767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E67B08-33BD-47EC-9197-9C843D5ECBE2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9" name="Picture 2" descr="Hand click button Royalty Free Vector Image - VectorStock">
            <a:extLst>
              <a:ext uri="{FF2B5EF4-FFF2-40B4-BE49-F238E27FC236}">
                <a16:creationId xmlns:a16="http://schemas.microsoft.com/office/drawing/2014/main" id="{AB91E66F-FCF0-466C-B5B0-F72A4DE6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3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0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8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5469880" y="1461914"/>
            <a:ext cx="6417112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9935" r="6703" b="9615"/>
            <a:stretch/>
          </p:blipFill>
          <p:spPr bwMode="auto">
            <a:xfrm>
              <a:off x="5721832" y="1845157"/>
              <a:ext cx="787570" cy="7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5508188" y="5030465"/>
            <a:ext cx="6384739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5508188" y="3132387"/>
            <a:ext cx="641711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3113" y="155913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310604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495363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FC9E29-04CB-4C0A-BBD9-0AA079FA2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39" t="27159" r="43752" b="41502"/>
          <a:stretch/>
        </p:blipFill>
        <p:spPr>
          <a:xfrm>
            <a:off x="185813" y="1093985"/>
            <a:ext cx="4106262" cy="5239023"/>
          </a:xfrm>
          <a:prstGeom prst="rect">
            <a:avLst/>
          </a:prstGeom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3361114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77CC83B-3E7F-4705-AAD5-1A9DEA26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50BA35A-5D96-47DC-8DD5-9788898F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56137" y="179075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08AE1CD-9AE2-4C30-AB2E-FD5C562A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15670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9130C2C-D992-4C16-9DF1-DFF0CE6F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93823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7F432F2-052E-43DB-B4B8-941578162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54939" y="336327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3C67E52-5F06-4A3B-A388-C08F1A589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516055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60CA4A-BA81-4FC7-B128-E4C37E50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68207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3ADA6FC-F1C2-4A6C-A700-EA2B218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507561" y="334044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DBBADBA-7AAB-433D-AF34-F773BEE72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438287" y="3307850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3497576-EA56-44F2-9F11-428811B2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75203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DFC269-2512-4B20-8984-2EE1CBE14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0686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6EAD8A5-9F35-499D-A16E-8CF129CDF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24806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8012004-98B5-44BA-82BE-F34625AF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18832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4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4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9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EAAB97-085A-4B06-9BD5-550405D78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346441" y="1206119"/>
            <a:ext cx="4267869" cy="51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982926-6A3C-4EAD-A6A0-460E10D72C00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B4BD6B-BC0C-4578-8B34-15FB0801BD81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915DED28-9FF9-4ADE-AFF5-56621556D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DBEE8041-F9EA-4C57-ACAD-B8F911045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9DF7B-407A-4FAD-ABC4-3597EA29E701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F8B8AC9-3BE8-45AE-A2F1-2917A87D0C9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F83D4BB-7B25-4F7C-BA6C-4E0331543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E36099-18A9-4170-8E36-9CBD679E4114}"/>
              </a:ext>
            </a:extLst>
          </p:cNvPr>
          <p:cNvGrpSpPr/>
          <p:nvPr/>
        </p:nvGrpSpPr>
        <p:grpSpPr>
          <a:xfrm>
            <a:off x="5631493" y="3107894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8395693-9674-402B-8699-F844562BD0CB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556BF32-C0CF-441E-8459-6211D8929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7EFEA62-ABDF-44B2-9701-1B2F6AD74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2FFC24D-99B6-47F2-952D-55CF0096C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FEFA3-B3E0-45C4-9782-CD6F021C1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E8A53B-8299-46C8-8F0E-C14C33BE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30335" y="308722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DB0261A9-3119-4687-B04C-B568A7AC9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01387" y="496166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A8C92-563F-4F05-A4A7-15D08D32F44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3" name="Picture 2" descr="Hand click button Royalty Free Vector Image - VectorStock">
            <a:extLst>
              <a:ext uri="{FF2B5EF4-FFF2-40B4-BE49-F238E27FC236}">
                <a16:creationId xmlns:a16="http://schemas.microsoft.com/office/drawing/2014/main" id="{5BCB7D5C-DE36-46BC-8BBE-823AF3A84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FB4946-4464-49DA-8394-46F219EE4649}"/>
              </a:ext>
            </a:extLst>
          </p:cNvPr>
          <p:cNvGrpSpPr/>
          <p:nvPr/>
        </p:nvGrpSpPr>
        <p:grpSpPr>
          <a:xfrm>
            <a:off x="5469880" y="1461914"/>
            <a:ext cx="6417112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2D0036-3092-49C8-A37D-40964CF3176C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0479F39F-148E-48BD-B61E-BCA92461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9935" r="6703" b="9615"/>
            <a:stretch/>
          </p:blipFill>
          <p:spPr bwMode="auto">
            <a:xfrm>
              <a:off x="5721832" y="1845157"/>
              <a:ext cx="787570" cy="7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5508188" y="5030465"/>
            <a:ext cx="6384739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5508188" y="3132387"/>
            <a:ext cx="641711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3113" y="155913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310604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451414" y="495363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3361114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77CC83B-3E7F-4705-AAD5-1A9DEA26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4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50BA35A-5D96-47DC-8DD5-9788898F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56137" y="179075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008AE1CD-9AE2-4C30-AB2E-FD5C562A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515670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9130C2C-D992-4C16-9DF1-DFF0CE6F6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93823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7F432F2-052E-43DB-B4B8-941578162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493415" y="3321260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3C67E52-5F06-4A3B-A388-C08F1A589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421926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60CA4A-BA81-4FC7-B128-E4C37E50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568207" y="5317918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3ADA6FC-F1C2-4A6C-A700-EA2B218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11961" y="3318837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DBBADBA-7AAB-433D-AF34-F773BEE72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307867" y="3303072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3497576-EA56-44F2-9F11-428811B2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382657" y="17668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DFC269-2512-4B20-8984-2EE1CBE14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476553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6EAD8A5-9F35-499D-A16E-8CF129CDF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34354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8012004-98B5-44BA-82BE-F34625AFA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230567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892688-CDC9-4C5D-8BE3-6982186049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41" t="64341" r="44120" b="5556"/>
          <a:stretch/>
        </p:blipFill>
        <p:spPr>
          <a:xfrm>
            <a:off x="105399" y="1297459"/>
            <a:ext cx="4186675" cy="5157498"/>
          </a:xfrm>
          <a:prstGeom prst="rect">
            <a:avLst/>
          </a:prstGeom>
        </p:spPr>
      </p:pic>
      <p:pic>
        <p:nvPicPr>
          <p:cNvPr id="2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5C2D9D0-F6C7-4200-BBD6-2A2C40C1A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044530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B18882BC-C444-4DED-B396-25363443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911517" y="5308686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99DBA7D-4F3A-405D-8DF0-61BCB1B2B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267837" y="1766233"/>
            <a:ext cx="866987" cy="7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8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4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0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2D0036-3092-49C8-A37D-40964CF3176C}"/>
              </a:ext>
            </a:extLst>
          </p:cNvPr>
          <p:cNvSpPr/>
          <p:nvPr/>
        </p:nvSpPr>
        <p:spPr>
          <a:xfrm>
            <a:off x="4709627" y="1488011"/>
            <a:ext cx="7127511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B6232F-0B8A-40FA-BF95-64E775AE990C}"/>
              </a:ext>
            </a:extLst>
          </p:cNvPr>
          <p:cNvSpPr/>
          <p:nvPr/>
        </p:nvSpPr>
        <p:spPr>
          <a:xfrm>
            <a:off x="4881166" y="5039696"/>
            <a:ext cx="7031222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3C522D-8766-4ED4-B7A3-3DC8A3F88333}"/>
              </a:ext>
            </a:extLst>
          </p:cNvPr>
          <p:cNvSpPr/>
          <p:nvPr/>
        </p:nvSpPr>
        <p:spPr>
          <a:xfrm>
            <a:off x="4828839" y="3132387"/>
            <a:ext cx="7096461" cy="1302543"/>
          </a:xfrm>
          <a:prstGeom prst="actionButtonBlank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 click button Royalty Free Vector Image - VectorStock">
            <a:hlinkClick r:id="rId2" action="ppaction://hlinksldjump"/>
            <a:extLst>
              <a:ext uri="{FF2B5EF4-FFF2-40B4-BE49-F238E27FC236}">
                <a16:creationId xmlns:a16="http://schemas.microsoft.com/office/drawing/2014/main" id="{618EB048-443B-4161-AA79-E5444E4E8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769556" y="1618870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AFEB43-FD08-44C0-8A37-DC16B49C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840398" y="3090280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7207FB-B84B-49ED-82E1-9DE09F66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3912064" y="4883102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1C5E16-8C92-426A-B892-0D383BE6E82D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" descr="Hand click button Royalty Free Vector Image - VectorStock">
            <a:extLst>
              <a:ext uri="{FF2B5EF4-FFF2-40B4-BE49-F238E27FC236}">
                <a16:creationId xmlns:a16="http://schemas.microsoft.com/office/drawing/2014/main" id="{C4C2EB6F-7122-4FF2-A54D-5A34F2A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B80E9C4-0F71-4F29-B2E4-A8D4C4A4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795842" y="180017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109E051-11BC-41D1-B23A-37901D2517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41" t="23683" r="43909" b="45521"/>
          <a:stretch/>
        </p:blipFill>
        <p:spPr>
          <a:xfrm>
            <a:off x="55660" y="1279574"/>
            <a:ext cx="3784738" cy="4800619"/>
          </a:xfrm>
          <a:prstGeom prst="rect">
            <a:avLst/>
          </a:prstGeom>
        </p:spPr>
      </p:pic>
      <p:pic>
        <p:nvPicPr>
          <p:cNvPr id="5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BBDBAB3F-F67C-45B0-B410-C6BAF5C5F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372046" y="1815468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20FCFE22-89AD-434B-BA3C-EE578CE0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583944" y="1812683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8AC4B9A6-82BF-41E3-986A-4350D539C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138806" y="182753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236D12E-9ADC-4B87-83F0-C1BDAF28B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20861" y="180017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4C7F5B6F-E5C5-4C0E-AD4C-2686EBB74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708214" y="178691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9E809C6C-83C4-4C31-A743-6A034A58C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84948" y="178691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D8BD369F-EB56-470F-8CBC-2BE07698B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257778" y="1778103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8E53828-BDCB-4AA9-B5E2-D7BB8D893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889313" y="342900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57B9649-DB5C-46C8-A68E-8A7C6143F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29555" y="342900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C4A2BB2-5F73-41E2-B510-98F86A29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208327" y="532817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442BEA78-A540-4291-B30F-A41146166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434822" y="5313130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30504FFC-45CF-4EBA-A366-5E449A21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5680131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67F31998-14D1-4F91-A983-20BB615A2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4937046" y="53408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F3CC193E-179E-489C-A4D9-3F7982644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6391958" y="344455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A20511F4-3A06-4C6F-9710-F7F9E59DE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63018" y="5356355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85C1CF9-4E01-4A25-AE0F-8CBF5609D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726776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CDAB390E-C644-46F3-BE6D-28ED5E3B8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81467" y="5351156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E8D23785-8270-408A-929B-275C5626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241201" y="53408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B3B55CC-F671-433B-8D11-532C9AC59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10995892" y="5332089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6296FB0-984D-4D59-832E-DC3199674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138806" y="344455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5D1FDB3E-0EA4-4C72-9622-AA196FBAB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7927182" y="349772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00A3D6E-2D01-424C-8BC9-4A3C7AB7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8685127" y="3460997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Black Button Clipart | Clipart Panda - Free Clipart Images">
            <a:extLst>
              <a:ext uri="{FF2B5EF4-FFF2-40B4-BE49-F238E27FC236}">
                <a16:creationId xmlns:a16="http://schemas.microsoft.com/office/drawing/2014/main" id="{11EF53BD-280C-42BC-BBDC-9ECB0E7AA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9935" r="6703" b="9615"/>
          <a:stretch/>
        </p:blipFill>
        <p:spPr bwMode="auto">
          <a:xfrm>
            <a:off x="9462406" y="3435971"/>
            <a:ext cx="788102" cy="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4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0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A8A98D0-C599-44E1-8B39-BDF10174E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1460597" y="200878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E634EDB0-9788-4BF3-8E42-5365EBDA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2460506" y="1349704"/>
            <a:ext cx="3912158" cy="53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8DADEFA-4160-44AA-A900-2D7967E40CCD}"/>
              </a:ext>
            </a:extLst>
          </p:cNvPr>
          <p:cNvSpPr/>
          <p:nvPr/>
        </p:nvSpPr>
        <p:spPr>
          <a:xfrm>
            <a:off x="6212114" y="2256065"/>
            <a:ext cx="3905014" cy="791936"/>
          </a:xfrm>
          <a:prstGeom prst="wedgeRoundRectCallout">
            <a:avLst>
              <a:gd name="adj1" fmla="val -60926"/>
              <a:gd name="adj2" fmla="val 37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F60A0-784C-433B-BAF5-9AB80A2F18AA}"/>
              </a:ext>
            </a:extLst>
          </p:cNvPr>
          <p:cNvSpPr txBox="1"/>
          <p:nvPr/>
        </p:nvSpPr>
        <p:spPr>
          <a:xfrm>
            <a:off x="6344305" y="2256065"/>
            <a:ext cx="37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Τέλεια φιλαράκι!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3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EBC0ADA-87EA-4D59-9BD8-4040BBB26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590549" y="1336160"/>
            <a:ext cx="4269003" cy="51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54B5ED-CDC2-407D-87D1-E122357E19B6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4D7203-ABEC-4833-B255-80F5AC0A711B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5956619-8463-4573-BF62-B03F59B8D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9358469A-7639-4FEC-9AFB-9E0C8723A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459ED8-0DA8-43B3-8A99-145945EB564A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11" name="Action Button: Blank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4770E78-0ED6-43DA-8A77-4F81038178B4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EBDDBB0-AB5A-46C8-9DE1-3A2EE8964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C447D97-9372-4947-B133-01CE27CA7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242F1F50-E502-4610-A22B-6DD7A4B4F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D314B8-4F08-4C64-8689-50509131C1EB}"/>
              </a:ext>
            </a:extLst>
          </p:cNvPr>
          <p:cNvGrpSpPr/>
          <p:nvPr/>
        </p:nvGrpSpPr>
        <p:grpSpPr>
          <a:xfrm>
            <a:off x="5641065" y="3097576"/>
            <a:ext cx="5829300" cy="1302543"/>
            <a:chOff x="5581650" y="1524000"/>
            <a:chExt cx="5829300" cy="1302543"/>
          </a:xfrm>
        </p:grpSpPr>
        <p:sp>
          <p:nvSpPr>
            <p:cNvPr id="16" name="Action Button: Blank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5C60850-9F82-43BA-B9BC-413C3E24969F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FC15699-6DA1-4B47-A2E9-B0F36E69B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and click button Royalty Free Vector Image - VectorStock">
            <a:hlinkClick r:id="rId4" action="ppaction://hlinksldjump"/>
            <a:extLst>
              <a:ext uri="{FF2B5EF4-FFF2-40B4-BE49-F238E27FC236}">
                <a16:creationId xmlns:a16="http://schemas.microsoft.com/office/drawing/2014/main" id="{1C697E75-933E-476A-BCF3-21C251CE8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37A34-6810-4CA7-A3E0-AE477D34F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14310" y="3019155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208DC7-AA3F-4E0E-91B4-13EE58F59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14310" y="4961664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F02FC9-D6B3-4C6A-A003-0AD2337BEEB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Hand click button Royalty Free Vector Image - VectorStock">
            <a:extLst>
              <a:ext uri="{FF2B5EF4-FFF2-40B4-BE49-F238E27FC236}">
                <a16:creationId xmlns:a16="http://schemas.microsoft.com/office/drawing/2014/main" id="{EED11175-458E-4C54-B8CE-19AB80451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9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1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1C27DF41-7B19-4A8C-B2A0-A448B9AF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71" y="0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owman Thumbs Stock Illustrations – 67 Snowman Thumbs Stock Illustrations,  Vectors &amp; Clipart - Dreamstime">
            <a:extLst>
              <a:ext uri="{FF2B5EF4-FFF2-40B4-BE49-F238E27FC236}">
                <a16:creationId xmlns:a16="http://schemas.microsoft.com/office/drawing/2014/main" id="{5546337D-FDE6-4C28-BDAE-47F09979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80845" l="29923" r="73077">
                        <a14:foregroundMark x1="39333" y1="9318" x2="34615" y2="20657"/>
                        <a14:foregroundMark x1="34860" y1="31723" x2="34923" y2="34554"/>
                        <a14:foregroundMark x1="34615" y1="20657" x2="34820" y2="29888"/>
                        <a14:foregroundMark x1="28755" y1="43944" x2="28077" y2="44977"/>
                        <a14:foregroundMark x1="32173" y1="38741" x2="28755" y2="43944"/>
                        <a14:foregroundMark x1="34923" y1="34554" x2="34629" y2="35002"/>
                        <a14:foregroundMark x1="29717" y1="53718" x2="30264" y2="56635"/>
                        <a14:foregroundMark x1="28077" y1="44977" x2="29496" y2="52541"/>
                        <a14:foregroundMark x1="35035" y1="74081" x2="38016" y2="78717"/>
                        <a14:foregroundMark x1="45627" y1="84126" x2="49923" y2="86385"/>
                        <a14:foregroundMark x1="49923" y1="86385" x2="65071" y2="76692"/>
                        <a14:foregroundMark x1="69428" y1="72072" x2="71538" y2="61690"/>
                        <a14:foregroundMark x1="71538" y1="61690" x2="67846" y2="49202"/>
                        <a14:foregroundMark x1="68415" y1="27129" x2="68538" y2="22347"/>
                        <a14:foregroundMark x1="67846" y1="49202" x2="67949" y2="45223"/>
                        <a14:foregroundMark x1="68538" y1="22347" x2="65244" y2="10105"/>
                        <a14:foregroundMark x1="64519" y1="9100" x2="56077" y2="3286"/>
                        <a14:foregroundMark x1="56077" y1="3286" x2="48939" y2="1784"/>
                        <a14:backgroundMark x1="47923" y1="1878" x2="42154" y2="1408"/>
                        <a14:backgroundMark x1="98154" y1="57653" x2="98154" y2="57653"/>
                        <a14:backgroundMark x1="43462" y1="3005" x2="38846" y2="7981"/>
                        <a14:backgroundMark x1="48308" y1="1408" x2="48308" y2="1408"/>
                        <a14:backgroundMark x1="66692" y1="40376" x2="68923" y2="35399"/>
                        <a14:backgroundMark x1="67231" y1="40188" x2="68923" y2="42441"/>
                        <a14:backgroundMark x1="68385" y1="39249" x2="67846" y2="39249"/>
                        <a14:backgroundMark x1="68385" y1="36056" x2="68385" y2="36056"/>
                        <a14:backgroundMark x1="68385" y1="37183" x2="68231" y2="40845"/>
                        <a14:backgroundMark x1="67385" y1="73521" x2="66000" y2="77183"/>
                        <a14:backgroundMark x1="66000" y1="75493" x2="66000" y2="75493"/>
                        <a14:backgroundMark x1="68692" y1="74085" x2="68692" y2="74085"/>
                        <a14:backgroundMark x1="41846" y1="82817" x2="41846" y2="82817"/>
                        <a14:backgroundMark x1="40154" y1="80751" x2="45692" y2="84038"/>
                        <a14:backgroundMark x1="39154" y1="80657" x2="39154" y2="80657"/>
                        <a14:backgroundMark x1="31538" y1="59249" x2="30923" y2="65164"/>
                        <a14:backgroundMark x1="32077" y1="64789" x2="32385" y2="72864"/>
                        <a14:backgroundMark x1="33231" y1="70235" x2="33923" y2="75775"/>
                        <a14:backgroundMark x1="30077" y1="58216" x2="30923" y2="60000"/>
                        <a14:backgroundMark x1="29923" y1="58310" x2="29923" y2="58310"/>
                        <a14:backgroundMark x1="30462" y1="58028" x2="30462" y2="58028"/>
                        <a14:backgroundMark x1="30231" y1="57371" x2="30231" y2="57371"/>
                        <a14:backgroundMark x1="27462" y1="44695" x2="27462" y2="44695"/>
                        <a14:backgroundMark x1="27615" y1="43944" x2="27615" y2="43944"/>
                        <a14:backgroundMark x1="33846" y1="36808" x2="33154" y2="36620"/>
                        <a14:backgroundMark x1="32846" y1="38122" x2="34231" y2="34836"/>
                        <a14:backgroundMark x1="34231" y1="29577" x2="31000" y2="38122"/>
                        <a14:backgroundMark x1="68692" y1="36620" x2="69231" y2="25446"/>
                        <a14:backgroundMark x1="69308" y1="35117" x2="68692" y2="36432"/>
                        <a14:backgroundMark x1="39154" y1="8169" x2="38692" y2="8451"/>
                        <a14:backgroundMark x1="48077" y1="1690" x2="48077" y2="1033"/>
                        <a14:backgroundMark x1="48846" y1="1596" x2="47923" y2="1502"/>
                        <a14:backgroundMark x1="68231" y1="27700" x2="68692" y2="28451"/>
                        <a14:backgroundMark x1="68692" y1="27136" x2="68538" y2="36432"/>
                        <a14:backgroundMark x1="68462" y1="26948" x2="68462" y2="26948"/>
                        <a14:backgroundMark x1="65154" y1="9577" x2="65154" y2="9577"/>
                        <a14:backgroundMark x1="64846" y1="8826" x2="65538" y2="9859"/>
                        <a14:backgroundMark x1="64462" y1="8826" x2="64462" y2="8826"/>
                        <a14:backgroundMark x1="64385" y1="8920" x2="64385" y2="8920"/>
                        <a14:backgroundMark x1="32923" y1="36714" x2="31769" y2="37934"/>
                        <a14:backgroundMark x1="34154" y1="34930" x2="34000" y2="36432"/>
                        <a14:backgroundMark x1="32231" y1="38404" x2="31769" y2="38592"/>
                        <a14:backgroundMark x1="28231" y1="52958" x2="28231" y2="52958"/>
                        <a14:backgroundMark x1="28308" y1="53427" x2="28846" y2="54366"/>
                        <a14:backgroundMark x1="30154" y1="56714" x2="30769" y2="57840"/>
                        <a14:backgroundMark x1="31769" y1="38873" x2="31769" y2="38873"/>
                        <a14:backgroundMark x1="68154" y1="44225" x2="68077" y2="42441"/>
                        <a14:backgroundMark x1="67154" y1="44225" x2="68846" y2="41502"/>
                        <a14:backgroundMark x1="68000" y1="43756" x2="68692" y2="44038"/>
                        <a14:backgroundMark x1="67692" y1="44225" x2="69385" y2="43380"/>
                        <a14:backgroundMark x1="69615" y1="41972" x2="69615" y2="41972"/>
                        <a14:backgroundMark x1="69846" y1="74648" x2="68692" y2="73615"/>
                        <a14:backgroundMark x1="68462" y1="74554" x2="69615" y2="74742"/>
                        <a14:backgroundMark x1="68846" y1="72300" x2="69077" y2="73146"/>
                        <a14:backgroundMark x1="65154" y1="77183" x2="65231" y2="76901"/>
                        <a14:backgroundMark x1="39077" y1="80376" x2="40538" y2="82254"/>
                        <a14:backgroundMark x1="38308" y1="79343" x2="38538" y2="80094"/>
                        <a14:backgroundMark x1="38846" y1="80188" x2="38000" y2="79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r="21468" b="10116"/>
          <a:stretch/>
        </p:blipFill>
        <p:spPr bwMode="auto">
          <a:xfrm>
            <a:off x="1508883" y="2358032"/>
            <a:ext cx="3239075" cy="44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BF6A78B-973E-4792-B379-6BB9E3892CEB}"/>
              </a:ext>
            </a:extLst>
          </p:cNvPr>
          <p:cNvSpPr/>
          <p:nvPr/>
        </p:nvSpPr>
        <p:spPr>
          <a:xfrm>
            <a:off x="5561626" y="1341799"/>
            <a:ext cx="5329989" cy="2087201"/>
          </a:xfrm>
          <a:prstGeom prst="wedgeRoundRectCallout">
            <a:avLst>
              <a:gd name="adj1" fmla="val -73270"/>
              <a:gd name="adj2" fmla="val 5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6C3-3921-4154-86C1-8028210532B6}"/>
              </a:ext>
            </a:extLst>
          </p:cNvPr>
          <p:cNvSpPr txBox="1"/>
          <p:nvPr/>
        </p:nvSpPr>
        <p:spPr>
          <a:xfrm>
            <a:off x="5905760" y="1684751"/>
            <a:ext cx="4427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Μπράβο!!! Συνεχίζουμε!</a:t>
            </a:r>
          </a:p>
        </p:txBody>
      </p:sp>
      <p:pic>
        <p:nvPicPr>
          <p:cNvPr id="7" name="Picture 6" descr="How To Insert a Back Button in HTML and Wordpress - TechZog.com -  Technology. Blogging. SEO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769D4E-6FC9-4901-A114-C000D51D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5842" y="3536748"/>
            <a:ext cx="2361556" cy="24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7D0BD2B4-AADA-4F76-90DC-6D71E977D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581"/>
          <a:stretch/>
        </p:blipFill>
        <p:spPr bwMode="auto">
          <a:xfrm>
            <a:off x="812615" y="1518956"/>
            <a:ext cx="3988851" cy="47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BC40C-699B-48EA-BEAC-2D17D18BE6D8}"/>
              </a:ext>
            </a:extLst>
          </p:cNvPr>
          <p:cNvGrpSpPr/>
          <p:nvPr/>
        </p:nvGrpSpPr>
        <p:grpSpPr>
          <a:xfrm>
            <a:off x="5641065" y="1483116"/>
            <a:ext cx="5829300" cy="1302543"/>
            <a:chOff x="5581650" y="1524000"/>
            <a:chExt cx="5829300" cy="1302543"/>
          </a:xfrm>
        </p:grpSpPr>
        <p:sp>
          <p:nvSpPr>
            <p:cNvPr id="28" name="Action Button: Blank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67928E4-8577-4BA2-A204-636CAC04CFB1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6954E365-9D27-43A3-803E-2DF253420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E207A50E-1BF8-4459-B914-A52C394F6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8DC58C24-C714-43B6-833E-07C35D99F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7234F490-2973-4D2E-8036-E8581C60F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E9301915-2545-4F47-A7DE-D1EE1749E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12859"/>
            <a:stretch/>
          </p:blipFill>
          <p:spPr bwMode="auto">
            <a:xfrm>
              <a:off x="10362709" y="1635472"/>
              <a:ext cx="957261" cy="95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548419-9AC9-44BB-8689-3C142260BBDF}"/>
              </a:ext>
            </a:extLst>
          </p:cNvPr>
          <p:cNvGrpSpPr/>
          <p:nvPr/>
        </p:nvGrpSpPr>
        <p:grpSpPr>
          <a:xfrm>
            <a:off x="5641065" y="4961664"/>
            <a:ext cx="5829300" cy="1302543"/>
            <a:chOff x="5581650" y="1524000"/>
            <a:chExt cx="5829300" cy="1302543"/>
          </a:xfrm>
        </p:grpSpPr>
        <p:sp>
          <p:nvSpPr>
            <p:cNvPr id="35" name="Action Button: Blank 3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BBE30AE-5FF6-44C3-A123-CE0444D96A68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D2AEB24-6E27-40BF-8C00-B7BFF6464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F274BED9-3285-4C47-9B04-A4A6A98012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1541BA1-D85C-4812-8273-EABF82BD9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EEED03-76FB-4FBF-99CF-463C92E571A5}"/>
              </a:ext>
            </a:extLst>
          </p:cNvPr>
          <p:cNvGrpSpPr/>
          <p:nvPr/>
        </p:nvGrpSpPr>
        <p:grpSpPr>
          <a:xfrm>
            <a:off x="5654252" y="3067799"/>
            <a:ext cx="5829300" cy="1302543"/>
            <a:chOff x="5581650" y="1524000"/>
            <a:chExt cx="5829300" cy="1302543"/>
          </a:xfrm>
        </p:grpSpPr>
        <p:sp>
          <p:nvSpPr>
            <p:cNvPr id="40" name="Action Button: Blank 3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8B1D01F-5CF7-421B-AB41-9BD9DB347BF3}"/>
                </a:ext>
              </a:extLst>
            </p:cNvPr>
            <p:cNvSpPr/>
            <p:nvPr/>
          </p:nvSpPr>
          <p:spPr>
            <a:xfrm>
              <a:off x="5581650" y="1524000"/>
              <a:ext cx="5829300" cy="1302543"/>
            </a:xfrm>
            <a:prstGeom prst="actionButtonBlank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33D7205-6EA7-41DD-A7B1-1D35D8810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96" y="1559840"/>
              <a:ext cx="1204913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B60B8C8F-6B66-42CA-A25F-8BA9C092E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7" r="7551"/>
            <a:stretch/>
          </p:blipFill>
          <p:spPr bwMode="auto">
            <a:xfrm>
              <a:off x="6819277" y="1635472"/>
              <a:ext cx="1113933" cy="112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535A4CD9-6344-4372-918C-DBDC9B3AB9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r="10277" b="7815"/>
            <a:stretch/>
          </p:blipFill>
          <p:spPr bwMode="auto">
            <a:xfrm>
              <a:off x="8024190" y="1668375"/>
              <a:ext cx="1081087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Black Button Clipart | Clipart Panda - Free Clipart Images">
              <a:extLst>
                <a:ext uri="{FF2B5EF4-FFF2-40B4-BE49-F238E27FC236}">
                  <a16:creationId xmlns:a16="http://schemas.microsoft.com/office/drawing/2014/main" id="{4D346490-ED5D-47A2-9DEC-D119D1F709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8047" r="10277" b="7815"/>
            <a:stretch/>
          </p:blipFill>
          <p:spPr bwMode="auto">
            <a:xfrm>
              <a:off x="9281622" y="1635472"/>
              <a:ext cx="957261" cy="101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9E741A-E7D4-4504-9C05-83172CA5BE60}"/>
              </a:ext>
            </a:extLst>
          </p:cNvPr>
          <p:cNvSpPr txBox="1"/>
          <p:nvPr/>
        </p:nvSpPr>
        <p:spPr>
          <a:xfrm>
            <a:off x="1825852" y="409127"/>
            <a:ext cx="1008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Επιλέγω τα κουμπιά που ταιριάζουν!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Hand click button Royalty Free Vector Image - VectorStock">
            <a:extLst>
              <a:ext uri="{FF2B5EF4-FFF2-40B4-BE49-F238E27FC236}">
                <a16:creationId xmlns:a16="http://schemas.microsoft.com/office/drawing/2014/main" id="{297AAC80-6E3B-45CE-9443-959FB11C1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8255107" y="309043"/>
            <a:ext cx="601215" cy="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C2C31B-A591-4993-BAA5-8EE95A91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60695" y="1495478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and click button Royalty Free Vector Image - Vector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163357-8F0A-4A92-B37F-C7530C9D5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594053" y="3158069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click button Royalty Free Vector Image - VectorStock">
            <a:hlinkClick r:id="rId5" action="ppaction://hlinksldjump"/>
            <a:extLst>
              <a:ext uri="{FF2B5EF4-FFF2-40B4-BE49-F238E27FC236}">
                <a16:creationId xmlns:a16="http://schemas.microsoft.com/office/drawing/2014/main" id="{A174778B-6672-49E7-BFF3-A4E5E0BEC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18413" r="28351" b="25023"/>
          <a:stretch/>
        </p:blipFill>
        <p:spPr bwMode="auto">
          <a:xfrm>
            <a:off x="4652650" y="4948146"/>
            <a:ext cx="897435" cy="11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1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Winter scene snow landscape with pine trees mountain">
            <a:extLst>
              <a:ext uri="{FF2B5EF4-FFF2-40B4-BE49-F238E27FC236}">
                <a16:creationId xmlns:a16="http://schemas.microsoft.com/office/drawing/2014/main" id="{9D2876BC-244D-4E0C-BA6B-A9F737F4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4" y="-221042"/>
            <a:ext cx="12467771" cy="7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nowman Character With Thumb Down Stock Illustration - Illustration of  wrong, white: 100490934">
            <a:extLst>
              <a:ext uri="{FF2B5EF4-FFF2-40B4-BE49-F238E27FC236}">
                <a16:creationId xmlns:a16="http://schemas.microsoft.com/office/drawing/2014/main" id="{F50086F6-3ABC-44DA-B1C9-EA77EE4C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80751" l="27692" r="70462">
                        <a14:foregroundMark x1="34861" y1="14114" x2="32462" y2="18967"/>
                        <a14:foregroundMark x1="32509" y1="21596" x2="32620" y2="27843"/>
                        <a14:foregroundMark x1="32489" y1="20469" x2="32509" y2="21596"/>
                        <a14:foregroundMark x1="32479" y1="19906" x2="32489" y2="20469"/>
                        <a14:foregroundMark x1="32462" y1="18967" x2="32479" y2="19906"/>
                        <a14:foregroundMark x1="31187" y1="35428" x2="28843" y2="40881"/>
                        <a14:foregroundMark x1="60294" y1="9307" x2="55936" y2="3651"/>
                        <a14:foregroundMark x1="29881" y1="61641" x2="31923" y2="52394"/>
                        <a14:backgroundMark x1="36308" y1="9859" x2="33538" y2="13521"/>
                        <a14:backgroundMark x1="37154" y1="8075" x2="36077" y2="9671"/>
                        <a14:backgroundMark x1="41231" y1="1315" x2="38462" y2="3005"/>
                        <a14:backgroundMark x1="42923" y1="1127" x2="36077" y2="8451"/>
                        <a14:backgroundMark x1="43692" y1="376" x2="44769" y2="376"/>
                        <a14:backgroundMark x1="55692" y1="2347" x2="44231" y2="188"/>
                        <a14:backgroundMark x1="44231" y1="188" x2="41462" y2="939"/>
                        <a14:backgroundMark x1="61385" y1="9953" x2="61769" y2="10141"/>
                        <a14:backgroundMark x1="29231" y1="53052" x2="28385" y2="53991"/>
                        <a14:backgroundMark x1="28923" y1="54085" x2="27000" y2="62160"/>
                        <a14:backgroundMark x1="29308" y1="69671" x2="27615" y2="57371"/>
                        <a14:backgroundMark x1="28692" y1="52488" x2="25846" y2="50986"/>
                        <a14:backgroundMark x1="29462" y1="53333" x2="25846" y2="46854"/>
                        <a14:backgroundMark x1="29692" y1="56338" x2="26077" y2="44977"/>
                        <a14:backgroundMark x1="28231" y1="46197" x2="28231" y2="46197"/>
                        <a14:backgroundMark x1="32769" y1="34930" x2="31846" y2="30423"/>
                        <a14:backgroundMark x1="32615" y1="33615" x2="28615" y2="29202"/>
                        <a14:backgroundMark x1="32231" y1="34836" x2="24462" y2="30892"/>
                        <a14:backgroundMark x1="31692" y1="27981" x2="32154" y2="32582"/>
                        <a14:backgroundMark x1="26000" y1="40563" x2="27538" y2="45728"/>
                        <a14:backgroundMark x1="27231" y1="44883" x2="28308" y2="47981"/>
                        <a14:backgroundMark x1="28308" y1="59718" x2="29462" y2="68638"/>
                        <a14:backgroundMark x1="28692" y1="53146" x2="27538" y2="51831"/>
                        <a14:backgroundMark x1="28077" y1="47700" x2="28538" y2="51080"/>
                        <a14:backgroundMark x1="27385" y1="41596" x2="28231" y2="42254"/>
                        <a14:backgroundMark x1="28615" y1="41221" x2="28615" y2="41221"/>
                        <a14:backgroundMark x1="29077" y1="40751" x2="29077" y2="40751"/>
                        <a14:backgroundMark x1="29077" y1="40751" x2="29077" y2="40751"/>
                        <a14:backgroundMark x1="28846" y1="40563" x2="28846" y2="40563"/>
                        <a14:backgroundMark x1="61077" y1="9765" x2="61154" y2="9953"/>
                        <a14:backgroundMark x1="60615" y1="9014" x2="62615" y2="11643"/>
                        <a14:backgroundMark x1="32538" y1="19906" x2="32538" y2="19906"/>
                        <a14:backgroundMark x1="32769" y1="20469" x2="32769" y2="20469"/>
                        <a14:backgroundMark x1="32462" y1="21596" x2="32462" y2="21596"/>
                        <a14:backgroundMark x1="32538" y1="21221" x2="32538" y2="21221"/>
                        <a14:backgroundMark x1="32538" y1="27700" x2="32538" y2="27700"/>
                        <a14:backgroundMark x1="31308" y1="35023" x2="31308" y2="35023"/>
                        <a14:backgroundMark x1="31308" y1="35305" x2="31308" y2="35305"/>
                        <a14:backgroundMark x1="31077" y1="35305" x2="31077" y2="3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9" r="24412" b="10116"/>
          <a:stretch/>
        </p:blipFill>
        <p:spPr bwMode="auto">
          <a:xfrm>
            <a:off x="1405430" y="1659974"/>
            <a:ext cx="3587919" cy="51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D4FA1A-7669-499A-B728-A206CC89196C}"/>
              </a:ext>
            </a:extLst>
          </p:cNvPr>
          <p:cNvSpPr/>
          <p:nvPr/>
        </p:nvSpPr>
        <p:spPr>
          <a:xfrm>
            <a:off x="4860758" y="1443789"/>
            <a:ext cx="5329989" cy="1359569"/>
          </a:xfrm>
          <a:prstGeom prst="wedgeRoundRectCallout">
            <a:avLst>
              <a:gd name="adj1" fmla="val -59659"/>
              <a:gd name="adj2" fmla="val 42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63445-BCFE-44E4-A83A-29B8F07F7580}"/>
              </a:ext>
            </a:extLst>
          </p:cNvPr>
          <p:cNvSpPr txBox="1"/>
          <p:nvPr/>
        </p:nvSpPr>
        <p:spPr>
          <a:xfrm>
            <a:off x="5385399" y="1780673"/>
            <a:ext cx="442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/>
              <a:t>Ξαναπροσπάθησε!!!</a:t>
            </a:r>
            <a:endParaRPr lang="en-GB" sz="4000" dirty="0"/>
          </a:p>
        </p:txBody>
      </p:sp>
      <p:pic>
        <p:nvPicPr>
          <p:cNvPr id="6" name="Picture 2" descr="How To Insert a Back Button in HTML and Wordpress - TechZog.com -  Technology. Blogging. SEO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0CAD33-3578-4C72-B588-3F942999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87" y="2825443"/>
            <a:ext cx="2474686" cy="24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5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116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Panayiotou</dc:creator>
  <cp:lastModifiedBy>Marina Panayiotou</cp:lastModifiedBy>
  <cp:revision>11</cp:revision>
  <dcterms:created xsi:type="dcterms:W3CDTF">2021-01-17T12:25:41Z</dcterms:created>
  <dcterms:modified xsi:type="dcterms:W3CDTF">2021-01-17T15:58:59Z</dcterms:modified>
</cp:coreProperties>
</file>