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95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4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08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57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64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0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05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74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9271-FE1D-4AB5-BF3F-6F7AD514B5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625E-6336-4497-8A86-1641BB6C24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24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105703" y="7936"/>
            <a:ext cx="521051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714" y="4261653"/>
            <a:ext cx="770233" cy="73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839" y="4251605"/>
            <a:ext cx="780711" cy="7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6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184" y="4218786"/>
            <a:ext cx="814934" cy="78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80355" y="4218786"/>
            <a:ext cx="1197247" cy="8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5518549" y="187888"/>
            <a:ext cx="6328457" cy="3401979"/>
          </a:xfrm>
          <a:prstGeom prst="wedgeEllipseCallout">
            <a:avLst>
              <a:gd name="adj1" fmla="val -77485"/>
              <a:gd name="adj2" fmla="val 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tx1"/>
                </a:solidFill>
              </a:rPr>
              <a:t>Γεια σας παιδιά. Χρειάζομαι 3 κουμπιά για να είμαι πιο ωραίος. Τα παιδάκια που με έφτιαξαν άφησαν εδώ 4 κουμπιά και τώρα δεν ξέρω ποια 3 να διαλέξω. Μπορείτε να με βοηθήσετε; Πάρτε το ποντίκι και τραβήξτε τα κουπιά πάνω μου. Σε κάθε διαφάνεια βρείτε διαφορετική λύση. 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0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472271" y="241161"/>
            <a:ext cx="4762919" cy="626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01" y="1341243"/>
            <a:ext cx="770233" cy="73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856" y="1313522"/>
            <a:ext cx="780711" cy="7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6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855" y="1368532"/>
            <a:ext cx="814934" cy="78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8699" y="1271087"/>
            <a:ext cx="1197247" cy="8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47368" y="241161"/>
            <a:ext cx="66603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Έχω 4 κουμπιά. Ποια 3 κουμπιά  μπορώ να βάλω στον χιονάνθρωπο;</a:t>
            </a:r>
          </a:p>
        </p:txBody>
      </p:sp>
    </p:spTree>
    <p:extLst>
      <p:ext uri="{BB962C8B-B14F-4D97-AF65-F5344CB8AC3E}">
        <p14:creationId xmlns:p14="http://schemas.microsoft.com/office/powerpoint/2010/main" val="200055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472271" y="241161"/>
            <a:ext cx="4762919" cy="626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01" y="1341243"/>
            <a:ext cx="770233" cy="73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856" y="1313522"/>
            <a:ext cx="780711" cy="7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6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855" y="1368532"/>
            <a:ext cx="814934" cy="78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8699" y="1271087"/>
            <a:ext cx="1197247" cy="8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47368" y="241161"/>
            <a:ext cx="66603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Έχω 4 κουμπιά. Ποια 3 κουμπιά  μπορώ να βάλω στον χιονάνθρωπο;</a:t>
            </a:r>
          </a:p>
        </p:txBody>
      </p:sp>
    </p:spTree>
    <p:extLst>
      <p:ext uri="{BB962C8B-B14F-4D97-AF65-F5344CB8AC3E}">
        <p14:creationId xmlns:p14="http://schemas.microsoft.com/office/powerpoint/2010/main" val="253514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472271" y="241161"/>
            <a:ext cx="4762919" cy="626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01" y="1341243"/>
            <a:ext cx="770233" cy="73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856" y="1313522"/>
            <a:ext cx="780711" cy="7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6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855" y="1368532"/>
            <a:ext cx="814934" cy="78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8699" y="1271087"/>
            <a:ext cx="1197247" cy="8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47368" y="241161"/>
            <a:ext cx="66603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Έχω 4 κουμπιά. Ποια 3 κουμπιά  μπορώ να βάλω στον χιονάνθρωπο;</a:t>
            </a:r>
          </a:p>
        </p:txBody>
      </p:sp>
    </p:spTree>
    <p:extLst>
      <p:ext uri="{BB962C8B-B14F-4D97-AF65-F5344CB8AC3E}">
        <p14:creationId xmlns:p14="http://schemas.microsoft.com/office/powerpoint/2010/main" val="208841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472271" y="241161"/>
            <a:ext cx="4762919" cy="626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1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2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8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4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01" y="1341243"/>
            <a:ext cx="770233" cy="73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856" y="1313522"/>
            <a:ext cx="780711" cy="7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6" descr="Free Button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2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855" y="1368532"/>
            <a:ext cx="814934" cy="78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8699" y="1271087"/>
            <a:ext cx="1197247" cy="8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747368" y="241161"/>
            <a:ext cx="66603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Έχω 4 κουμπιά. Ποια 3 κουμπιά  μπορώ να βάλω στον χιονάνθρωπο;</a:t>
            </a:r>
          </a:p>
        </p:txBody>
      </p:sp>
    </p:spTree>
    <p:extLst>
      <p:ext uri="{BB962C8B-B14F-4D97-AF65-F5344CB8AC3E}">
        <p14:creationId xmlns:p14="http://schemas.microsoft.com/office/powerpoint/2010/main" val="111122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0" y="1266092"/>
            <a:ext cx="2893925" cy="47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2893925" y="1388347"/>
            <a:ext cx="2893925" cy="47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5744307" y="1388347"/>
            <a:ext cx="2893925" cy="47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ransparent Melted Snowman Clipart - Snowman, HD Png Download - kind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" b="100000" l="4535" r="988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915" r="13585"/>
          <a:stretch/>
        </p:blipFill>
        <p:spPr bwMode="auto">
          <a:xfrm>
            <a:off x="8713595" y="1388347"/>
            <a:ext cx="2893925" cy="47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58735" y="3501404"/>
            <a:ext cx="418995" cy="40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52195" y="4063377"/>
            <a:ext cx="443312" cy="42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48209" y="3536023"/>
            <a:ext cx="424695" cy="40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57" y="4715574"/>
            <a:ext cx="651285" cy="4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237" y="3380344"/>
            <a:ext cx="418995" cy="40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10877" y="4115146"/>
            <a:ext cx="424695" cy="40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2651" y="4097293"/>
            <a:ext cx="443312" cy="42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389" y="4696283"/>
            <a:ext cx="651285" cy="4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0" descr="1000+ images about Thema : knopen | Yellow, Clip art ... - ClipArt Best -  ClipArt B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64810" y="3501404"/>
            <a:ext cx="418995" cy="40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2" descr="Orange Button Clip Art Image | Clipart Panda - Free Clipart Imag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43923" y="4620202"/>
            <a:ext cx="424695" cy="40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8" descr="Free Button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25306" y="3954474"/>
            <a:ext cx="443312" cy="42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2" descr="Clip Black And White Download Button Clip Shirt - Blue Button Clipart -  544x522 PNG Download - PNGki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7508" l="2683" r="987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996" y="4696283"/>
            <a:ext cx="651285" cy="4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491868" y="206655"/>
            <a:ext cx="45919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Αυτές είναι οι λύσεις παιδιά. Τις βρήκατε όλες;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30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115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Marina Panayiotou</cp:lastModifiedBy>
  <cp:revision>7</cp:revision>
  <dcterms:created xsi:type="dcterms:W3CDTF">2021-01-18T09:51:41Z</dcterms:created>
  <dcterms:modified xsi:type="dcterms:W3CDTF">2021-01-27T19:02:37Z</dcterms:modified>
</cp:coreProperties>
</file>